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43"/>
  </p:notesMasterIdLst>
  <p:handoutMasterIdLst>
    <p:handoutMasterId r:id="rId44"/>
  </p:handoutMasterIdLst>
  <p:sldIdLst>
    <p:sldId id="256" r:id="rId2"/>
    <p:sldId id="922" r:id="rId3"/>
    <p:sldId id="257" r:id="rId4"/>
    <p:sldId id="897" r:id="rId5"/>
    <p:sldId id="259" r:id="rId6"/>
    <p:sldId id="900" r:id="rId7"/>
    <p:sldId id="379" r:id="rId8"/>
    <p:sldId id="731" r:id="rId9"/>
    <p:sldId id="265" r:id="rId10"/>
    <p:sldId id="267" r:id="rId11"/>
    <p:sldId id="732" r:id="rId12"/>
    <p:sldId id="268" r:id="rId13"/>
    <p:sldId id="733" r:id="rId14"/>
    <p:sldId id="901" r:id="rId15"/>
    <p:sldId id="903" r:id="rId16"/>
    <p:sldId id="310" r:id="rId17"/>
    <p:sldId id="673" r:id="rId18"/>
    <p:sldId id="904" r:id="rId19"/>
    <p:sldId id="286" r:id="rId20"/>
    <p:sldId id="916" r:id="rId21"/>
    <p:sldId id="917" r:id="rId22"/>
    <p:sldId id="918" r:id="rId23"/>
    <p:sldId id="907" r:id="rId24"/>
    <p:sldId id="908" r:id="rId25"/>
    <p:sldId id="909" r:id="rId26"/>
    <p:sldId id="910" r:id="rId27"/>
    <p:sldId id="911" r:id="rId28"/>
    <p:sldId id="736" r:id="rId29"/>
    <p:sldId id="905" r:id="rId30"/>
    <p:sldId id="906" r:id="rId31"/>
    <p:sldId id="739" r:id="rId32"/>
    <p:sldId id="920" r:id="rId33"/>
    <p:sldId id="921" r:id="rId34"/>
    <p:sldId id="902" r:id="rId35"/>
    <p:sldId id="741" r:id="rId36"/>
    <p:sldId id="913" r:id="rId37"/>
    <p:sldId id="738" r:id="rId38"/>
    <p:sldId id="914" r:id="rId39"/>
    <p:sldId id="740" r:id="rId40"/>
    <p:sldId id="898" r:id="rId41"/>
    <p:sldId id="923" r:id="rId4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36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CDEB7C-7AA9-8340-91D7-3FD301C4C609}" v="13" dt="2024-05-14T22:05:54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by, Matt" userId="990afa0d-653b-4623-9f4b-3d8934fbbcc0" providerId="ADAL" clId="{8FCDEB7C-7AA9-8340-91D7-3FD301C4C609}"/>
    <pc:docChg chg="undo redo custSel addSld delSld modSld sldOrd modMainMaster">
      <pc:chgData name="Ashby, Matt" userId="990afa0d-653b-4623-9f4b-3d8934fbbcc0" providerId="ADAL" clId="{8FCDEB7C-7AA9-8340-91D7-3FD301C4C609}" dt="2024-05-15T12:14:33.554" v="2650" actId="2696"/>
      <pc:docMkLst>
        <pc:docMk/>
      </pc:docMkLst>
      <pc:sldChg chg="modSp mod modTransition">
        <pc:chgData name="Ashby, Matt" userId="990afa0d-653b-4623-9f4b-3d8934fbbcc0" providerId="ADAL" clId="{8FCDEB7C-7AA9-8340-91D7-3FD301C4C609}" dt="2024-05-06T21:59:24.719" v="2641"/>
        <pc:sldMkLst>
          <pc:docMk/>
          <pc:sldMk cId="1615947237" sldId="256"/>
        </pc:sldMkLst>
        <pc:spChg chg="mod">
          <ac:chgData name="Ashby, Matt" userId="990afa0d-653b-4623-9f4b-3d8934fbbcc0" providerId="ADAL" clId="{8FCDEB7C-7AA9-8340-91D7-3FD301C4C609}" dt="2024-05-06T20:40:09.767" v="1319" actId="20577"/>
          <ac:spMkLst>
            <pc:docMk/>
            <pc:sldMk cId="1615947237" sldId="256"/>
            <ac:spMk id="6" creationId="{00000000-0000-0000-0000-000000000000}"/>
          </ac:spMkLst>
        </pc:spChg>
      </pc:sldChg>
      <pc:sldChg chg="delSp modSp mod modTransition">
        <pc:chgData name="Ashby, Matt" userId="990afa0d-653b-4623-9f4b-3d8934fbbcc0" providerId="ADAL" clId="{8FCDEB7C-7AA9-8340-91D7-3FD301C4C609}" dt="2024-05-06T21:59:24.719" v="2641"/>
        <pc:sldMkLst>
          <pc:docMk/>
          <pc:sldMk cId="1584577814" sldId="257"/>
        </pc:sldMkLst>
        <pc:spChg chg="mod topLvl">
          <ac:chgData name="Ashby, Matt" userId="990afa0d-653b-4623-9f4b-3d8934fbbcc0" providerId="ADAL" clId="{8FCDEB7C-7AA9-8340-91D7-3FD301C4C609}" dt="2024-05-06T12:03:15.538" v="2" actId="165"/>
          <ac:spMkLst>
            <pc:docMk/>
            <pc:sldMk cId="1584577814" sldId="257"/>
            <ac:spMk id="5" creationId="{A56787C7-5420-ADBE-F1CA-C12AAAC926F7}"/>
          </ac:spMkLst>
        </pc:spChg>
        <pc:spChg chg="del mod topLvl">
          <ac:chgData name="Ashby, Matt" userId="990afa0d-653b-4623-9f4b-3d8934fbbcc0" providerId="ADAL" clId="{8FCDEB7C-7AA9-8340-91D7-3FD301C4C609}" dt="2024-05-06T12:03:20.541" v="3" actId="478"/>
          <ac:spMkLst>
            <pc:docMk/>
            <pc:sldMk cId="1584577814" sldId="257"/>
            <ac:spMk id="6" creationId="{BC0D3DD1-B6FC-4692-A0DE-96F1D1C6DFD2}"/>
          </ac:spMkLst>
        </pc:spChg>
        <pc:spChg chg="mod topLvl">
          <ac:chgData name="Ashby, Matt" userId="990afa0d-653b-4623-9f4b-3d8934fbbcc0" providerId="ADAL" clId="{8FCDEB7C-7AA9-8340-91D7-3FD301C4C609}" dt="2024-05-06T12:03:15.538" v="2" actId="165"/>
          <ac:spMkLst>
            <pc:docMk/>
            <pc:sldMk cId="1584577814" sldId="257"/>
            <ac:spMk id="7" creationId="{DB87A878-056D-2F60-8BBA-27FBD3F752FC}"/>
          </ac:spMkLst>
        </pc:spChg>
        <pc:spChg chg="del mod topLvl">
          <ac:chgData name="Ashby, Matt" userId="990afa0d-653b-4623-9f4b-3d8934fbbcc0" providerId="ADAL" clId="{8FCDEB7C-7AA9-8340-91D7-3FD301C4C609}" dt="2024-05-06T12:03:20.541" v="3" actId="478"/>
          <ac:spMkLst>
            <pc:docMk/>
            <pc:sldMk cId="1584577814" sldId="257"/>
            <ac:spMk id="8" creationId="{EEAF0F12-1B00-11CD-BD66-42B56615C9B4}"/>
          </ac:spMkLst>
        </pc:spChg>
        <pc:grpChg chg="del mod">
          <ac:chgData name="Ashby, Matt" userId="990afa0d-653b-4623-9f4b-3d8934fbbcc0" providerId="ADAL" clId="{8FCDEB7C-7AA9-8340-91D7-3FD301C4C609}" dt="2024-05-06T12:03:15.538" v="2" actId="165"/>
          <ac:grpSpMkLst>
            <pc:docMk/>
            <pc:sldMk cId="1584577814" sldId="257"/>
            <ac:grpSpMk id="4" creationId="{3B48D3D2-217E-2C18-8260-A5A4DB039E6F}"/>
          </ac:grpSpMkLst>
        </pc:grpChg>
        <pc:graphicFrameChg chg="del">
          <ac:chgData name="Ashby, Matt" userId="990afa0d-653b-4623-9f4b-3d8934fbbcc0" providerId="ADAL" clId="{8FCDEB7C-7AA9-8340-91D7-3FD301C4C609}" dt="2024-05-06T12:03:07.291" v="1" actId="18245"/>
          <ac:graphicFrameMkLst>
            <pc:docMk/>
            <pc:sldMk cId="1584577814" sldId="257"/>
            <ac:graphicFrameMk id="2" creationId="{42595B64-A5AA-F781-D864-76F45040C1FD}"/>
          </ac:graphicFrameMkLst>
        </pc:graphicFrameChg>
      </pc:sldChg>
      <pc:sldChg chg="modTransition">
        <pc:chgData name="Ashby, Matt" userId="990afa0d-653b-4623-9f4b-3d8934fbbcc0" providerId="ADAL" clId="{8FCDEB7C-7AA9-8340-91D7-3FD301C4C609}" dt="2024-05-06T21:59:24.719" v="2641"/>
        <pc:sldMkLst>
          <pc:docMk/>
          <pc:sldMk cId="2519716192" sldId="259"/>
        </pc:sldMkLst>
      </pc:sldChg>
      <pc:sldChg chg="modSp add mod modTransition">
        <pc:chgData name="Ashby, Matt" userId="990afa0d-653b-4623-9f4b-3d8934fbbcc0" providerId="ADAL" clId="{8FCDEB7C-7AA9-8340-91D7-3FD301C4C609}" dt="2024-05-06T21:59:24.719" v="2641"/>
        <pc:sldMkLst>
          <pc:docMk/>
          <pc:sldMk cId="2775608566" sldId="265"/>
        </pc:sldMkLst>
        <pc:spChg chg="mod">
          <ac:chgData name="Ashby, Matt" userId="990afa0d-653b-4623-9f4b-3d8934fbbcc0" providerId="ADAL" clId="{8FCDEB7C-7AA9-8340-91D7-3FD301C4C609}" dt="2024-05-06T13:11:06.467" v="780" actId="207"/>
          <ac:spMkLst>
            <pc:docMk/>
            <pc:sldMk cId="2775608566" sldId="265"/>
            <ac:spMk id="6" creationId="{A8644E3B-DAFF-FE4C-883F-10288B395667}"/>
          </ac:spMkLst>
        </pc:spChg>
      </pc:sldChg>
      <pc:sldChg chg="modTransition">
        <pc:chgData name="Ashby, Matt" userId="990afa0d-653b-4623-9f4b-3d8934fbbcc0" providerId="ADAL" clId="{8FCDEB7C-7AA9-8340-91D7-3FD301C4C609}" dt="2024-05-06T21:59:24.719" v="2641"/>
        <pc:sldMkLst>
          <pc:docMk/>
          <pc:sldMk cId="2545034926" sldId="267"/>
        </pc:sldMkLst>
      </pc:sldChg>
      <pc:sldChg chg="modTransition">
        <pc:chgData name="Ashby, Matt" userId="990afa0d-653b-4623-9f4b-3d8934fbbcc0" providerId="ADAL" clId="{8FCDEB7C-7AA9-8340-91D7-3FD301C4C609}" dt="2024-05-06T21:59:24.719" v="2641"/>
        <pc:sldMkLst>
          <pc:docMk/>
          <pc:sldMk cId="3463308833" sldId="268"/>
        </pc:sldMkLst>
      </pc:sldChg>
      <pc:sldChg chg="modSp modTransition">
        <pc:chgData name="Ashby, Matt" userId="990afa0d-653b-4623-9f4b-3d8934fbbcc0" providerId="ADAL" clId="{8FCDEB7C-7AA9-8340-91D7-3FD301C4C609}" dt="2024-05-06T21:59:24.719" v="2641"/>
        <pc:sldMkLst>
          <pc:docMk/>
          <pc:sldMk cId="117506181" sldId="286"/>
        </pc:sldMkLst>
        <pc:picChg chg="mod">
          <ac:chgData name="Ashby, Matt" userId="990afa0d-653b-4623-9f4b-3d8934fbbcc0" providerId="ADAL" clId="{8FCDEB7C-7AA9-8340-91D7-3FD301C4C609}" dt="2024-05-06T12:00:07.302" v="0" actId="14826"/>
          <ac:picMkLst>
            <pc:docMk/>
            <pc:sldMk cId="117506181" sldId="286"/>
            <ac:picMk id="6" creationId="{AA8225EE-AC5C-154B-83B9-5E848B3B21B9}"/>
          </ac:picMkLst>
        </pc:picChg>
      </pc:sldChg>
      <pc:sldChg chg="addSp delSp modSp add mod modTransition delAnim modAnim">
        <pc:chgData name="Ashby, Matt" userId="990afa0d-653b-4623-9f4b-3d8934fbbcc0" providerId="ADAL" clId="{8FCDEB7C-7AA9-8340-91D7-3FD301C4C609}" dt="2024-05-06T21:59:24.719" v="2641"/>
        <pc:sldMkLst>
          <pc:docMk/>
          <pc:sldMk cId="1480252017" sldId="310"/>
        </pc:sldMkLst>
        <pc:spChg chg="mod">
          <ac:chgData name="Ashby, Matt" userId="990afa0d-653b-4623-9f4b-3d8934fbbcc0" providerId="ADAL" clId="{8FCDEB7C-7AA9-8340-91D7-3FD301C4C609}" dt="2024-05-06T12:16:09.473" v="490" actId="403"/>
          <ac:spMkLst>
            <pc:docMk/>
            <pc:sldMk cId="1480252017" sldId="310"/>
            <ac:spMk id="42" creationId="{A3C66507-6B33-AD4B-B622-43685467C494}"/>
          </ac:spMkLst>
        </pc:spChg>
        <pc:spChg chg="mod">
          <ac:chgData name="Ashby, Matt" userId="990afa0d-653b-4623-9f4b-3d8934fbbcc0" providerId="ADAL" clId="{8FCDEB7C-7AA9-8340-91D7-3FD301C4C609}" dt="2024-05-06T12:16:09.473" v="490" actId="403"/>
          <ac:spMkLst>
            <pc:docMk/>
            <pc:sldMk cId="1480252017" sldId="310"/>
            <ac:spMk id="45" creationId="{7AD0EA79-BC6D-FC46-9123-1CD34C5A187D}"/>
          </ac:spMkLst>
        </pc:spChg>
        <pc:spChg chg="mod">
          <ac:chgData name="Ashby, Matt" userId="990afa0d-653b-4623-9f4b-3d8934fbbcc0" providerId="ADAL" clId="{8FCDEB7C-7AA9-8340-91D7-3FD301C4C609}" dt="2024-05-06T12:16:09.473" v="490" actId="403"/>
          <ac:spMkLst>
            <pc:docMk/>
            <pc:sldMk cId="1480252017" sldId="310"/>
            <ac:spMk id="48" creationId="{DA4CC08B-EAF8-A348-8B4F-471A753EEE56}"/>
          </ac:spMkLst>
        </pc:spChg>
        <pc:grpChg chg="add del mod">
          <ac:chgData name="Ashby, Matt" userId="990afa0d-653b-4623-9f4b-3d8934fbbcc0" providerId="ADAL" clId="{8FCDEB7C-7AA9-8340-91D7-3FD301C4C609}" dt="2024-05-06T12:17:14.100" v="495" actId="165"/>
          <ac:grpSpMkLst>
            <pc:docMk/>
            <pc:sldMk cId="1480252017" sldId="310"/>
            <ac:grpSpMk id="2" creationId="{909A7014-E00B-C3E0-8947-E0A6BE216358}"/>
          </ac:grpSpMkLst>
        </pc:grpChg>
        <pc:grpChg chg="mod topLvl">
          <ac:chgData name="Ashby, Matt" userId="990afa0d-653b-4623-9f4b-3d8934fbbcc0" providerId="ADAL" clId="{8FCDEB7C-7AA9-8340-91D7-3FD301C4C609}" dt="2024-05-06T12:17:14.100" v="495" actId="165"/>
          <ac:grpSpMkLst>
            <pc:docMk/>
            <pc:sldMk cId="1480252017" sldId="310"/>
            <ac:grpSpMk id="40" creationId="{FAC8DAAF-3E89-6F4C-B48C-25893FC95F7E}"/>
          </ac:grpSpMkLst>
        </pc:grpChg>
        <pc:grpChg chg="mod topLvl">
          <ac:chgData name="Ashby, Matt" userId="990afa0d-653b-4623-9f4b-3d8934fbbcc0" providerId="ADAL" clId="{8FCDEB7C-7AA9-8340-91D7-3FD301C4C609}" dt="2024-05-06T12:17:14.100" v="495" actId="165"/>
          <ac:grpSpMkLst>
            <pc:docMk/>
            <pc:sldMk cId="1480252017" sldId="310"/>
            <ac:grpSpMk id="43" creationId="{5E6F5AFE-ADB9-594D-BD43-3607EE2F8623}"/>
          </ac:grpSpMkLst>
        </pc:grpChg>
        <pc:grpChg chg="mod topLvl">
          <ac:chgData name="Ashby, Matt" userId="990afa0d-653b-4623-9f4b-3d8934fbbcc0" providerId="ADAL" clId="{8FCDEB7C-7AA9-8340-91D7-3FD301C4C609}" dt="2024-05-06T12:17:14.100" v="495" actId="165"/>
          <ac:grpSpMkLst>
            <pc:docMk/>
            <pc:sldMk cId="1480252017" sldId="310"/>
            <ac:grpSpMk id="46" creationId="{0638B1B8-CD14-1640-8346-B324025FB143}"/>
          </ac:grpSpMkLst>
        </pc:grpChg>
        <pc:grpChg chg="del">
          <ac:chgData name="Ashby, Matt" userId="990afa0d-653b-4623-9f4b-3d8934fbbcc0" providerId="ADAL" clId="{8FCDEB7C-7AA9-8340-91D7-3FD301C4C609}" dt="2024-05-06T12:15:35.862" v="479" actId="478"/>
          <ac:grpSpMkLst>
            <pc:docMk/>
            <pc:sldMk cId="1480252017" sldId="310"/>
            <ac:grpSpMk id="49" creationId="{FF0496E8-A790-2548-B3A8-D601F42993C5}"/>
          </ac:grpSpMkLst>
        </pc:grpChg>
        <pc:grpChg chg="del">
          <ac:chgData name="Ashby, Matt" userId="990afa0d-653b-4623-9f4b-3d8934fbbcc0" providerId="ADAL" clId="{8FCDEB7C-7AA9-8340-91D7-3FD301C4C609}" dt="2024-05-06T12:15:36.785" v="480" actId="478"/>
          <ac:grpSpMkLst>
            <pc:docMk/>
            <pc:sldMk cId="1480252017" sldId="310"/>
            <ac:grpSpMk id="52" creationId="{41F5EBED-E481-884B-AA9F-26F5A7E1BCD4}"/>
          </ac:grpSpMkLst>
        </pc:grpChg>
        <pc:grpChg chg="del mod">
          <ac:chgData name="Ashby, Matt" userId="990afa0d-653b-4623-9f4b-3d8934fbbcc0" providerId="ADAL" clId="{8FCDEB7C-7AA9-8340-91D7-3FD301C4C609}" dt="2024-05-06T12:15:29.029" v="473" actId="478"/>
          <ac:grpSpMkLst>
            <pc:docMk/>
            <pc:sldMk cId="1480252017" sldId="310"/>
            <ac:grpSpMk id="55" creationId="{88246098-8492-7346-A5A8-4DE5E53FD43F}"/>
          </ac:grpSpMkLst>
        </pc:grpChg>
        <pc:grpChg chg="del">
          <ac:chgData name="Ashby, Matt" userId="990afa0d-653b-4623-9f4b-3d8934fbbcc0" providerId="ADAL" clId="{8FCDEB7C-7AA9-8340-91D7-3FD301C4C609}" dt="2024-05-06T12:15:33.323" v="477" actId="478"/>
          <ac:grpSpMkLst>
            <pc:docMk/>
            <pc:sldMk cId="1480252017" sldId="310"/>
            <ac:grpSpMk id="58" creationId="{682ED8EA-3F51-D146-BB50-681CF7D0D2ED}"/>
          </ac:grpSpMkLst>
        </pc:grpChg>
        <pc:grpChg chg="del">
          <ac:chgData name="Ashby, Matt" userId="990afa0d-653b-4623-9f4b-3d8934fbbcc0" providerId="ADAL" clId="{8FCDEB7C-7AA9-8340-91D7-3FD301C4C609}" dt="2024-05-06T12:15:30.319" v="474" actId="478"/>
          <ac:grpSpMkLst>
            <pc:docMk/>
            <pc:sldMk cId="1480252017" sldId="310"/>
            <ac:grpSpMk id="61" creationId="{20DAAA67-C84F-D942-8666-012AD6F499FE}"/>
          </ac:grpSpMkLst>
        </pc:grpChg>
        <pc:grpChg chg="del">
          <ac:chgData name="Ashby, Matt" userId="990afa0d-653b-4623-9f4b-3d8934fbbcc0" providerId="ADAL" clId="{8FCDEB7C-7AA9-8340-91D7-3FD301C4C609}" dt="2024-05-06T12:15:34.409" v="478" actId="478"/>
          <ac:grpSpMkLst>
            <pc:docMk/>
            <pc:sldMk cId="1480252017" sldId="310"/>
            <ac:grpSpMk id="64" creationId="{D00C7BDE-F1D2-0941-89A3-27E9B15BC864}"/>
          </ac:grpSpMkLst>
        </pc:grpChg>
        <pc:cxnChg chg="mod">
          <ac:chgData name="Ashby, Matt" userId="990afa0d-653b-4623-9f4b-3d8934fbbcc0" providerId="ADAL" clId="{8FCDEB7C-7AA9-8340-91D7-3FD301C4C609}" dt="2024-05-06T12:16:55.804" v="494" actId="692"/>
          <ac:cxnSpMkLst>
            <pc:docMk/>
            <pc:sldMk cId="1480252017" sldId="310"/>
            <ac:cxnSpMk id="41" creationId="{FD80E991-833F-E146-AC7A-B7E508006574}"/>
          </ac:cxnSpMkLst>
        </pc:cxnChg>
        <pc:cxnChg chg="mod">
          <ac:chgData name="Ashby, Matt" userId="990afa0d-653b-4623-9f4b-3d8934fbbcc0" providerId="ADAL" clId="{8FCDEB7C-7AA9-8340-91D7-3FD301C4C609}" dt="2024-05-06T12:16:55.804" v="494" actId="692"/>
          <ac:cxnSpMkLst>
            <pc:docMk/>
            <pc:sldMk cId="1480252017" sldId="310"/>
            <ac:cxnSpMk id="44" creationId="{E28E0A92-6AC9-1B4C-8484-B31DD3FF07DA}"/>
          </ac:cxnSpMkLst>
        </pc:cxnChg>
        <pc:cxnChg chg="mod">
          <ac:chgData name="Ashby, Matt" userId="990afa0d-653b-4623-9f4b-3d8934fbbcc0" providerId="ADAL" clId="{8FCDEB7C-7AA9-8340-91D7-3FD301C4C609}" dt="2024-05-06T12:16:55.804" v="494" actId="692"/>
          <ac:cxnSpMkLst>
            <pc:docMk/>
            <pc:sldMk cId="1480252017" sldId="310"/>
            <ac:cxnSpMk id="47" creationId="{8A3978B3-8263-564F-8EC2-DA287148BA22}"/>
          </ac:cxnSpMkLst>
        </pc:cxnChg>
        <pc:cxnChg chg="del">
          <ac:chgData name="Ashby, Matt" userId="990afa0d-653b-4623-9f4b-3d8934fbbcc0" providerId="ADAL" clId="{8FCDEB7C-7AA9-8340-91D7-3FD301C4C609}" dt="2024-05-06T12:15:32.220" v="476" actId="478"/>
          <ac:cxnSpMkLst>
            <pc:docMk/>
            <pc:sldMk cId="1480252017" sldId="310"/>
            <ac:cxnSpMk id="68" creationId="{A2178E99-3EF7-0B42-9CCE-7CEAEFF613EA}"/>
          </ac:cxnSpMkLst>
        </pc:cxnChg>
        <pc:cxnChg chg="del">
          <ac:chgData name="Ashby, Matt" userId="990afa0d-653b-4623-9f4b-3d8934fbbcc0" providerId="ADAL" clId="{8FCDEB7C-7AA9-8340-91D7-3FD301C4C609}" dt="2024-05-06T12:15:31.053" v="475" actId="478"/>
          <ac:cxnSpMkLst>
            <pc:docMk/>
            <pc:sldMk cId="1480252017" sldId="310"/>
            <ac:cxnSpMk id="69" creationId="{413D0B8E-ADDA-7C45-855E-998C0ACCDD92}"/>
          </ac:cxnSpMkLst>
        </pc:cxnChg>
      </pc:sldChg>
      <pc:sldChg chg="add del">
        <pc:chgData name="Ashby, Matt" userId="990afa0d-653b-4623-9f4b-3d8934fbbcc0" providerId="ADAL" clId="{8FCDEB7C-7AA9-8340-91D7-3FD301C4C609}" dt="2024-05-06T13:12:35.123" v="783" actId="2696"/>
        <pc:sldMkLst>
          <pc:docMk/>
          <pc:sldMk cId="1809490690" sldId="322"/>
        </pc:sldMkLst>
      </pc:sldChg>
      <pc:sldChg chg="modSp add del">
        <pc:chgData name="Ashby, Matt" userId="990afa0d-653b-4623-9f4b-3d8934fbbcc0" providerId="ADAL" clId="{8FCDEB7C-7AA9-8340-91D7-3FD301C4C609}" dt="2024-05-06T21:04:25.497" v="1835" actId="2696"/>
        <pc:sldMkLst>
          <pc:docMk/>
          <pc:sldMk cId="2446161450" sldId="370"/>
        </pc:sldMkLst>
        <pc:spChg chg="mod">
          <ac:chgData name="Ashby, Matt" userId="990afa0d-653b-4623-9f4b-3d8934fbbcc0" providerId="ADAL" clId="{8FCDEB7C-7AA9-8340-91D7-3FD301C4C609}" dt="2024-05-06T20:58:46.528" v="1819" actId="478"/>
          <ac:spMkLst>
            <pc:docMk/>
            <pc:sldMk cId="2446161450" sldId="370"/>
            <ac:spMk id="2" creationId="{21D69039-6926-8BE5-0FE9-87E4B7018555}"/>
          </ac:spMkLst>
        </pc:spChg>
      </pc:sldChg>
      <pc:sldChg chg="modSp add mod modTransition">
        <pc:chgData name="Ashby, Matt" userId="990afa0d-653b-4623-9f4b-3d8934fbbcc0" providerId="ADAL" clId="{8FCDEB7C-7AA9-8340-91D7-3FD301C4C609}" dt="2024-05-06T21:59:24.719" v="2641"/>
        <pc:sldMkLst>
          <pc:docMk/>
          <pc:sldMk cId="367673078" sldId="379"/>
        </pc:sldMkLst>
        <pc:spChg chg="mod">
          <ac:chgData name="Ashby, Matt" userId="990afa0d-653b-4623-9f4b-3d8934fbbcc0" providerId="ADAL" clId="{8FCDEB7C-7AA9-8340-91D7-3FD301C4C609}" dt="2024-05-06T13:09:38.003" v="775" actId="207"/>
          <ac:spMkLst>
            <pc:docMk/>
            <pc:sldMk cId="367673078" sldId="379"/>
            <ac:spMk id="5" creationId="{22D71968-7348-DD4B-ABE2-993C4E57279D}"/>
          </ac:spMkLst>
        </pc:spChg>
        <pc:spChg chg="mod">
          <ac:chgData name="Ashby, Matt" userId="990afa0d-653b-4623-9f4b-3d8934fbbcc0" providerId="ADAL" clId="{8FCDEB7C-7AA9-8340-91D7-3FD301C4C609}" dt="2024-05-06T13:09:42.367" v="776" actId="207"/>
          <ac:spMkLst>
            <pc:docMk/>
            <pc:sldMk cId="367673078" sldId="379"/>
            <ac:spMk id="6" creationId="{895AF34D-DFA6-7A44-A6D6-8099784DF2B9}"/>
          </ac:spMkLst>
        </pc:spChg>
      </pc:sldChg>
      <pc:sldChg chg="modSp modTransition">
        <pc:chgData name="Ashby, Matt" userId="990afa0d-653b-4623-9f4b-3d8934fbbcc0" providerId="ADAL" clId="{8FCDEB7C-7AA9-8340-91D7-3FD301C4C609}" dt="2024-05-14T22:00:30.295" v="2648" actId="207"/>
        <pc:sldMkLst>
          <pc:docMk/>
          <pc:sldMk cId="547927773" sldId="673"/>
        </pc:sldMkLst>
        <pc:spChg chg="mod">
          <ac:chgData name="Ashby, Matt" userId="990afa0d-653b-4623-9f4b-3d8934fbbcc0" providerId="ADAL" clId="{8FCDEB7C-7AA9-8340-91D7-3FD301C4C609}" dt="2024-05-14T22:00:30.295" v="2648" actId="207"/>
          <ac:spMkLst>
            <pc:docMk/>
            <pc:sldMk cId="547927773" sldId="673"/>
            <ac:spMk id="2" creationId="{B2F34039-CE07-0949-A6FE-A2567160E311}"/>
          </ac:spMkLst>
        </pc:spChg>
      </pc:sldChg>
      <pc:sldChg chg="modSp modTransition">
        <pc:chgData name="Ashby, Matt" userId="990afa0d-653b-4623-9f4b-3d8934fbbcc0" providerId="ADAL" clId="{8FCDEB7C-7AA9-8340-91D7-3FD301C4C609}" dt="2024-05-06T21:59:24.719" v="2641"/>
        <pc:sldMkLst>
          <pc:docMk/>
          <pc:sldMk cId="2882783340" sldId="731"/>
        </pc:sldMkLst>
        <pc:spChg chg="mod">
          <ac:chgData name="Ashby, Matt" userId="990afa0d-653b-4623-9f4b-3d8934fbbcc0" providerId="ADAL" clId="{8FCDEB7C-7AA9-8340-91D7-3FD301C4C609}" dt="2024-05-06T12:05:32.708" v="9"/>
          <ac:spMkLst>
            <pc:docMk/>
            <pc:sldMk cId="2882783340" sldId="731"/>
            <ac:spMk id="2" creationId="{E4D634EE-A5F5-B11B-CA5F-A84D543750AA}"/>
          </ac:spMkLst>
        </pc:spChg>
      </pc:sldChg>
      <pc:sldChg chg="modSp mod modTransition">
        <pc:chgData name="Ashby, Matt" userId="990afa0d-653b-4623-9f4b-3d8934fbbcc0" providerId="ADAL" clId="{8FCDEB7C-7AA9-8340-91D7-3FD301C4C609}" dt="2024-05-06T21:59:24.719" v="2641"/>
        <pc:sldMkLst>
          <pc:docMk/>
          <pc:sldMk cId="1825033947" sldId="732"/>
        </pc:sldMkLst>
        <pc:spChg chg="mod">
          <ac:chgData name="Ashby, Matt" userId="990afa0d-653b-4623-9f4b-3d8934fbbcc0" providerId="ADAL" clId="{8FCDEB7C-7AA9-8340-91D7-3FD301C4C609}" dt="2024-05-06T20:41:34.771" v="1341" actId="20577"/>
          <ac:spMkLst>
            <pc:docMk/>
            <pc:sldMk cId="1825033947" sldId="732"/>
            <ac:spMk id="2" creationId="{E4D634EE-A5F5-B11B-CA5F-A84D543750AA}"/>
          </ac:spMkLst>
        </pc:spChg>
      </pc:sldChg>
      <pc:sldChg chg="modSp modTransition">
        <pc:chgData name="Ashby, Matt" userId="990afa0d-653b-4623-9f4b-3d8934fbbcc0" providerId="ADAL" clId="{8FCDEB7C-7AA9-8340-91D7-3FD301C4C609}" dt="2024-05-06T21:59:24.719" v="2641"/>
        <pc:sldMkLst>
          <pc:docMk/>
          <pc:sldMk cId="2292725337" sldId="733"/>
        </pc:sldMkLst>
        <pc:spChg chg="mod">
          <ac:chgData name="Ashby, Matt" userId="990afa0d-653b-4623-9f4b-3d8934fbbcc0" providerId="ADAL" clId="{8FCDEB7C-7AA9-8340-91D7-3FD301C4C609}" dt="2024-05-06T12:05:45.754" v="11"/>
          <ac:spMkLst>
            <pc:docMk/>
            <pc:sldMk cId="2292725337" sldId="733"/>
            <ac:spMk id="2" creationId="{E4D634EE-A5F5-B11B-CA5F-A84D543750AA}"/>
          </ac:spMkLst>
        </pc:spChg>
      </pc:sldChg>
      <pc:sldChg chg="modSp add mod modTransition">
        <pc:chgData name="Ashby, Matt" userId="990afa0d-653b-4623-9f4b-3d8934fbbcc0" providerId="ADAL" clId="{8FCDEB7C-7AA9-8340-91D7-3FD301C4C609}" dt="2024-05-06T21:59:24.719" v="2641"/>
        <pc:sldMkLst>
          <pc:docMk/>
          <pc:sldMk cId="368200805" sldId="736"/>
        </pc:sldMkLst>
        <pc:spChg chg="mod">
          <ac:chgData name="Ashby, Matt" userId="990afa0d-653b-4623-9f4b-3d8934fbbcc0" providerId="ADAL" clId="{8FCDEB7C-7AA9-8340-91D7-3FD301C4C609}" dt="2024-05-06T12:49:31.223" v="644" actId="20577"/>
          <ac:spMkLst>
            <pc:docMk/>
            <pc:sldMk cId="368200805" sldId="736"/>
            <ac:spMk id="2" creationId="{E4D634EE-A5F5-B11B-CA5F-A84D543750AA}"/>
          </ac:spMkLst>
        </pc:spChg>
        <pc:spChg chg="mod">
          <ac:chgData name="Ashby, Matt" userId="990afa0d-653b-4623-9f4b-3d8934fbbcc0" providerId="ADAL" clId="{8FCDEB7C-7AA9-8340-91D7-3FD301C4C609}" dt="2024-05-06T20:41:52.951" v="1343" actId="20577"/>
          <ac:spMkLst>
            <pc:docMk/>
            <pc:sldMk cId="368200805" sldId="736"/>
            <ac:spMk id="3" creationId="{9E257ED2-CAB4-C2CD-8C9B-84933AE6759D}"/>
          </ac:spMkLst>
        </pc:spChg>
      </pc:sldChg>
      <pc:sldChg chg="modSp add mod modTransition">
        <pc:chgData name="Ashby, Matt" userId="990afa0d-653b-4623-9f4b-3d8934fbbcc0" providerId="ADAL" clId="{8FCDEB7C-7AA9-8340-91D7-3FD301C4C609}" dt="2024-05-06T21:59:24.719" v="2641"/>
        <pc:sldMkLst>
          <pc:docMk/>
          <pc:sldMk cId="28270892" sldId="738"/>
        </pc:sldMkLst>
        <pc:spChg chg="mod">
          <ac:chgData name="Ashby, Matt" userId="990afa0d-653b-4623-9f4b-3d8934fbbcc0" providerId="ADAL" clId="{8FCDEB7C-7AA9-8340-91D7-3FD301C4C609}" dt="2024-05-06T12:45:37.129" v="567" actId="20577"/>
          <ac:spMkLst>
            <pc:docMk/>
            <pc:sldMk cId="28270892" sldId="738"/>
            <ac:spMk id="2" creationId="{E4D634EE-A5F5-B11B-CA5F-A84D543750AA}"/>
          </ac:spMkLst>
        </pc:spChg>
        <pc:spChg chg="mod">
          <ac:chgData name="Ashby, Matt" userId="990afa0d-653b-4623-9f4b-3d8934fbbcc0" providerId="ADAL" clId="{8FCDEB7C-7AA9-8340-91D7-3FD301C4C609}" dt="2024-05-06T20:42:04.960" v="1346" actId="20577"/>
          <ac:spMkLst>
            <pc:docMk/>
            <pc:sldMk cId="28270892" sldId="738"/>
            <ac:spMk id="3" creationId="{9E257ED2-CAB4-C2CD-8C9B-84933AE6759D}"/>
          </ac:spMkLst>
        </pc:spChg>
      </pc:sldChg>
      <pc:sldChg chg="modSp add mod ord modTransition chgLayout">
        <pc:chgData name="Ashby, Matt" userId="990afa0d-653b-4623-9f4b-3d8934fbbcc0" providerId="ADAL" clId="{8FCDEB7C-7AA9-8340-91D7-3FD301C4C609}" dt="2024-05-06T21:59:24.719" v="2641"/>
        <pc:sldMkLst>
          <pc:docMk/>
          <pc:sldMk cId="1525052036" sldId="739"/>
        </pc:sldMkLst>
        <pc:spChg chg="mod ord">
          <ac:chgData name="Ashby, Matt" userId="990afa0d-653b-4623-9f4b-3d8934fbbcc0" providerId="ADAL" clId="{8FCDEB7C-7AA9-8340-91D7-3FD301C4C609}" dt="2024-05-06T21:19:50.828" v="2031" actId="700"/>
          <ac:spMkLst>
            <pc:docMk/>
            <pc:sldMk cId="1525052036" sldId="739"/>
            <ac:spMk id="2" creationId="{E4D634EE-A5F5-B11B-CA5F-A84D543750AA}"/>
          </ac:spMkLst>
        </pc:spChg>
        <pc:spChg chg="mod">
          <ac:chgData name="Ashby, Matt" userId="990afa0d-653b-4623-9f4b-3d8934fbbcc0" providerId="ADAL" clId="{8FCDEB7C-7AA9-8340-91D7-3FD301C4C609}" dt="2024-05-06T21:19:28.058" v="2029" actId="14861"/>
          <ac:spMkLst>
            <pc:docMk/>
            <pc:sldMk cId="1525052036" sldId="739"/>
            <ac:spMk id="3" creationId="{9E257ED2-CAB4-C2CD-8C9B-84933AE6759D}"/>
          </ac:spMkLst>
        </pc:spChg>
      </pc:sldChg>
      <pc:sldChg chg="modSp add mod modTransition">
        <pc:chgData name="Ashby, Matt" userId="990afa0d-653b-4623-9f4b-3d8934fbbcc0" providerId="ADAL" clId="{8FCDEB7C-7AA9-8340-91D7-3FD301C4C609}" dt="2024-05-06T21:59:24.719" v="2641"/>
        <pc:sldMkLst>
          <pc:docMk/>
          <pc:sldMk cId="3960036884" sldId="740"/>
        </pc:sldMkLst>
        <pc:spChg chg="mod">
          <ac:chgData name="Ashby, Matt" userId="990afa0d-653b-4623-9f4b-3d8934fbbcc0" providerId="ADAL" clId="{8FCDEB7C-7AA9-8340-91D7-3FD301C4C609}" dt="2024-05-06T13:16:00.515" v="794" actId="20577"/>
          <ac:spMkLst>
            <pc:docMk/>
            <pc:sldMk cId="3960036884" sldId="740"/>
            <ac:spMk id="2" creationId="{E4D634EE-A5F5-B11B-CA5F-A84D543750AA}"/>
          </ac:spMkLst>
        </pc:spChg>
        <pc:spChg chg="mod">
          <ac:chgData name="Ashby, Matt" userId="990afa0d-653b-4623-9f4b-3d8934fbbcc0" providerId="ADAL" clId="{8FCDEB7C-7AA9-8340-91D7-3FD301C4C609}" dt="2024-05-06T12:47:38.414" v="626" actId="207"/>
          <ac:spMkLst>
            <pc:docMk/>
            <pc:sldMk cId="3960036884" sldId="740"/>
            <ac:spMk id="3" creationId="{9E257ED2-CAB4-C2CD-8C9B-84933AE6759D}"/>
          </ac:spMkLst>
        </pc:spChg>
      </pc:sldChg>
      <pc:sldChg chg="delSp modSp add mod modTransition delAnim modAnim">
        <pc:chgData name="Ashby, Matt" userId="990afa0d-653b-4623-9f4b-3d8934fbbcc0" providerId="ADAL" clId="{8FCDEB7C-7AA9-8340-91D7-3FD301C4C609}" dt="2024-05-06T22:03:02.936" v="2646"/>
        <pc:sldMkLst>
          <pc:docMk/>
          <pc:sldMk cId="3618443499" sldId="741"/>
        </pc:sldMkLst>
        <pc:graphicFrameChg chg="mod modGraphic">
          <ac:chgData name="Ashby, Matt" userId="990afa0d-653b-4623-9f4b-3d8934fbbcc0" providerId="ADAL" clId="{8FCDEB7C-7AA9-8340-91D7-3FD301C4C609}" dt="2024-05-06T14:33:47.351" v="1125" actId="1036"/>
          <ac:graphicFrameMkLst>
            <pc:docMk/>
            <pc:sldMk cId="3618443499" sldId="741"/>
            <ac:graphicFrameMk id="3" creationId="{F7C38198-E0E1-7A75-7BCE-7E812D243E09}"/>
          </ac:graphicFrameMkLst>
        </pc:graphicFrameChg>
        <pc:graphicFrameChg chg="mod modGraphic">
          <ac:chgData name="Ashby, Matt" userId="990afa0d-653b-4623-9f4b-3d8934fbbcc0" providerId="ADAL" clId="{8FCDEB7C-7AA9-8340-91D7-3FD301C4C609}" dt="2024-05-06T14:33:52.955" v="1137" actId="1035"/>
          <ac:graphicFrameMkLst>
            <pc:docMk/>
            <pc:sldMk cId="3618443499" sldId="741"/>
            <ac:graphicFrameMk id="6" creationId="{1537805F-480F-145E-30B4-2410FFD0916F}"/>
          </ac:graphicFrameMkLst>
        </pc:graphicFrameChg>
        <pc:graphicFrameChg chg="del mod modGraphic">
          <ac:chgData name="Ashby, Matt" userId="990afa0d-653b-4623-9f4b-3d8934fbbcc0" providerId="ADAL" clId="{8FCDEB7C-7AA9-8340-91D7-3FD301C4C609}" dt="2024-05-06T14:33:42.807" v="1108" actId="478"/>
          <ac:graphicFrameMkLst>
            <pc:docMk/>
            <pc:sldMk cId="3618443499" sldId="741"/>
            <ac:graphicFrameMk id="7" creationId="{0EF5B39B-8C46-9012-7E95-0014400ED312}"/>
          </ac:graphicFrameMkLst>
        </pc:graphicFrameChg>
      </pc:sldChg>
      <pc:sldChg chg="modTransition modAnim">
        <pc:chgData name="Ashby, Matt" userId="990afa0d-653b-4623-9f4b-3d8934fbbcc0" providerId="ADAL" clId="{8FCDEB7C-7AA9-8340-91D7-3FD301C4C609}" dt="2024-05-06T22:00:14.408" v="2644"/>
        <pc:sldMkLst>
          <pc:docMk/>
          <pc:sldMk cId="937258569" sldId="897"/>
        </pc:sldMkLst>
      </pc:sldChg>
      <pc:sldChg chg="modSp add mod modTransition modAnim">
        <pc:chgData name="Ashby, Matt" userId="990afa0d-653b-4623-9f4b-3d8934fbbcc0" providerId="ADAL" clId="{8FCDEB7C-7AA9-8340-91D7-3FD301C4C609}" dt="2024-05-06T21:59:24.719" v="2641"/>
        <pc:sldMkLst>
          <pc:docMk/>
          <pc:sldMk cId="1974141866" sldId="898"/>
        </pc:sldMkLst>
        <pc:spChg chg="mod">
          <ac:chgData name="Ashby, Matt" userId="990afa0d-653b-4623-9f4b-3d8934fbbcc0" providerId="ADAL" clId="{8FCDEB7C-7AA9-8340-91D7-3FD301C4C609}" dt="2024-05-06T21:44:14.741" v="2381" actId="20577"/>
          <ac:spMkLst>
            <pc:docMk/>
            <pc:sldMk cId="1974141866" sldId="898"/>
            <ac:spMk id="3" creationId="{63FEEC0D-605E-FECE-6317-00F19A188EA4}"/>
          </ac:spMkLst>
        </pc:spChg>
        <pc:spChg chg="mod">
          <ac:chgData name="Ashby, Matt" userId="990afa0d-653b-4623-9f4b-3d8934fbbcc0" providerId="ADAL" clId="{8FCDEB7C-7AA9-8340-91D7-3FD301C4C609}" dt="2024-05-06T21:43:45.541" v="2376" actId="207"/>
          <ac:spMkLst>
            <pc:docMk/>
            <pc:sldMk cId="1974141866" sldId="898"/>
            <ac:spMk id="4" creationId="{5698B70E-3F1F-634A-9175-8ED698D1931B}"/>
          </ac:spMkLst>
        </pc:spChg>
        <pc:spChg chg="mod">
          <ac:chgData name="Ashby, Matt" userId="990afa0d-653b-4623-9f4b-3d8934fbbcc0" providerId="ADAL" clId="{8FCDEB7C-7AA9-8340-91D7-3FD301C4C609}" dt="2024-05-06T21:44:16.193" v="2382" actId="20577"/>
          <ac:spMkLst>
            <pc:docMk/>
            <pc:sldMk cId="1974141866" sldId="898"/>
            <ac:spMk id="5" creationId="{16F9F599-9F6C-5091-989F-67D325279083}"/>
          </ac:spMkLst>
        </pc:spChg>
        <pc:spChg chg="mod">
          <ac:chgData name="Ashby, Matt" userId="990afa0d-653b-4623-9f4b-3d8934fbbcc0" providerId="ADAL" clId="{8FCDEB7C-7AA9-8340-91D7-3FD301C4C609}" dt="2024-05-06T21:43:48.291" v="2377" actId="207"/>
          <ac:spMkLst>
            <pc:docMk/>
            <pc:sldMk cId="1974141866" sldId="898"/>
            <ac:spMk id="6" creationId="{B7A75E1B-36D6-3085-AEEE-A5CAA12FD87D}"/>
          </ac:spMkLst>
        </pc:spChg>
        <pc:spChg chg="mod">
          <ac:chgData name="Ashby, Matt" userId="990afa0d-653b-4623-9f4b-3d8934fbbcc0" providerId="ADAL" clId="{8FCDEB7C-7AA9-8340-91D7-3FD301C4C609}" dt="2024-05-06T21:44:17.423" v="2383" actId="20577"/>
          <ac:spMkLst>
            <pc:docMk/>
            <pc:sldMk cId="1974141866" sldId="898"/>
            <ac:spMk id="7" creationId="{CD40EFB4-62C4-08D6-9D04-873D0736B6C5}"/>
          </ac:spMkLst>
        </pc:spChg>
        <pc:spChg chg="mod">
          <ac:chgData name="Ashby, Matt" userId="990afa0d-653b-4623-9f4b-3d8934fbbcc0" providerId="ADAL" clId="{8FCDEB7C-7AA9-8340-91D7-3FD301C4C609}" dt="2024-05-06T21:43:51.128" v="2378" actId="207"/>
          <ac:spMkLst>
            <pc:docMk/>
            <pc:sldMk cId="1974141866" sldId="898"/>
            <ac:spMk id="8" creationId="{400D1B54-A5E7-FF93-E4A9-E56003B08151}"/>
          </ac:spMkLst>
        </pc:spChg>
      </pc:sldChg>
      <pc:sldChg chg="modTransition">
        <pc:chgData name="Ashby, Matt" userId="990afa0d-653b-4623-9f4b-3d8934fbbcc0" providerId="ADAL" clId="{8FCDEB7C-7AA9-8340-91D7-3FD301C4C609}" dt="2024-05-06T21:59:24.719" v="2641"/>
        <pc:sldMkLst>
          <pc:docMk/>
          <pc:sldMk cId="3848441712" sldId="900"/>
        </pc:sldMkLst>
      </pc:sldChg>
      <pc:sldChg chg="modTransition">
        <pc:chgData name="Ashby, Matt" userId="990afa0d-653b-4623-9f4b-3d8934fbbcc0" providerId="ADAL" clId="{8FCDEB7C-7AA9-8340-91D7-3FD301C4C609}" dt="2024-05-06T21:59:24.719" v="2641"/>
        <pc:sldMkLst>
          <pc:docMk/>
          <pc:sldMk cId="172479342" sldId="901"/>
        </pc:sldMkLst>
      </pc:sldChg>
      <pc:sldChg chg="modSp add mod modTransition">
        <pc:chgData name="Ashby, Matt" userId="990afa0d-653b-4623-9f4b-3d8934fbbcc0" providerId="ADAL" clId="{8FCDEB7C-7AA9-8340-91D7-3FD301C4C609}" dt="2024-05-06T21:59:24.719" v="2641"/>
        <pc:sldMkLst>
          <pc:docMk/>
          <pc:sldMk cId="3393937839" sldId="902"/>
        </pc:sldMkLst>
        <pc:spChg chg="mod">
          <ac:chgData name="Ashby, Matt" userId="990afa0d-653b-4623-9f4b-3d8934fbbcc0" providerId="ADAL" clId="{8FCDEB7C-7AA9-8340-91D7-3FD301C4C609}" dt="2024-05-06T13:28:51.527" v="797" actId="20577"/>
          <ac:spMkLst>
            <pc:docMk/>
            <pc:sldMk cId="3393937839" sldId="902"/>
            <ac:spMk id="2" creationId="{E4D634EE-A5F5-B11B-CA5F-A84D543750AA}"/>
          </ac:spMkLst>
        </pc:spChg>
        <pc:spChg chg="mod">
          <ac:chgData name="Ashby, Matt" userId="990afa0d-653b-4623-9f4b-3d8934fbbcc0" providerId="ADAL" clId="{8FCDEB7C-7AA9-8340-91D7-3FD301C4C609}" dt="2024-05-06T20:42:00.791" v="1345" actId="20577"/>
          <ac:spMkLst>
            <pc:docMk/>
            <pc:sldMk cId="3393937839" sldId="902"/>
            <ac:spMk id="3" creationId="{9E257ED2-CAB4-C2CD-8C9B-84933AE6759D}"/>
          </ac:spMkLst>
        </pc:spChg>
      </pc:sldChg>
      <pc:sldChg chg="addSp delSp modSp new mod modTransition">
        <pc:chgData name="Ashby, Matt" userId="990afa0d-653b-4623-9f4b-3d8934fbbcc0" providerId="ADAL" clId="{8FCDEB7C-7AA9-8340-91D7-3FD301C4C609}" dt="2024-05-06T21:59:24.719" v="2641"/>
        <pc:sldMkLst>
          <pc:docMk/>
          <pc:sldMk cId="2555943715" sldId="903"/>
        </pc:sldMkLst>
        <pc:spChg chg="del">
          <ac:chgData name="Ashby, Matt" userId="990afa0d-653b-4623-9f4b-3d8934fbbcc0" providerId="ADAL" clId="{8FCDEB7C-7AA9-8340-91D7-3FD301C4C609}" dt="2024-05-06T12:12:23.672" v="324" actId="478"/>
          <ac:spMkLst>
            <pc:docMk/>
            <pc:sldMk cId="2555943715" sldId="903"/>
            <ac:spMk id="2" creationId="{D5197887-35B5-DBEE-B74E-BA49005266C9}"/>
          </ac:spMkLst>
        </pc:spChg>
        <pc:spChg chg="del">
          <ac:chgData name="Ashby, Matt" userId="990afa0d-653b-4623-9f4b-3d8934fbbcc0" providerId="ADAL" clId="{8FCDEB7C-7AA9-8340-91D7-3FD301C4C609}" dt="2024-05-06T12:12:26.892" v="325" actId="478"/>
          <ac:spMkLst>
            <pc:docMk/>
            <pc:sldMk cId="2555943715" sldId="903"/>
            <ac:spMk id="3" creationId="{FF8F3FFF-2F8C-6182-02E5-A54B81CB51B9}"/>
          </ac:spMkLst>
        </pc:spChg>
        <pc:spChg chg="add mod">
          <ac:chgData name="Ashby, Matt" userId="990afa0d-653b-4623-9f4b-3d8934fbbcc0" providerId="ADAL" clId="{8FCDEB7C-7AA9-8340-91D7-3FD301C4C609}" dt="2024-05-06T12:13:27.757" v="402" actId="403"/>
          <ac:spMkLst>
            <pc:docMk/>
            <pc:sldMk cId="2555943715" sldId="903"/>
            <ac:spMk id="4" creationId="{B7977A1F-BAD8-D74C-C93D-65BAC9BB3C76}"/>
          </ac:spMkLst>
        </pc:spChg>
      </pc:sldChg>
      <pc:sldChg chg="modSp add mod modTransition">
        <pc:chgData name="Ashby, Matt" userId="990afa0d-653b-4623-9f4b-3d8934fbbcc0" providerId="ADAL" clId="{8FCDEB7C-7AA9-8340-91D7-3FD301C4C609}" dt="2024-05-06T21:59:24.719" v="2641"/>
        <pc:sldMkLst>
          <pc:docMk/>
          <pc:sldMk cId="378436016" sldId="904"/>
        </pc:sldMkLst>
        <pc:spChg chg="mod">
          <ac:chgData name="Ashby, Matt" userId="990afa0d-653b-4623-9f4b-3d8934fbbcc0" providerId="ADAL" clId="{8FCDEB7C-7AA9-8340-91D7-3FD301C4C609}" dt="2024-05-06T12:13:49.768" v="470" actId="20577"/>
          <ac:spMkLst>
            <pc:docMk/>
            <pc:sldMk cId="378436016" sldId="904"/>
            <ac:spMk id="4" creationId="{B7977A1F-BAD8-D74C-C93D-65BAC9BB3C76}"/>
          </ac:spMkLst>
        </pc:spChg>
      </pc:sldChg>
      <pc:sldChg chg="addSp delSp modSp new mod modTransition">
        <pc:chgData name="Ashby, Matt" userId="990afa0d-653b-4623-9f4b-3d8934fbbcc0" providerId="ADAL" clId="{8FCDEB7C-7AA9-8340-91D7-3FD301C4C609}" dt="2024-05-06T21:59:24.719" v="2641"/>
        <pc:sldMkLst>
          <pc:docMk/>
          <pc:sldMk cId="3535108556" sldId="905"/>
        </pc:sldMkLst>
        <pc:spChg chg="del">
          <ac:chgData name="Ashby, Matt" userId="990afa0d-653b-4623-9f4b-3d8934fbbcc0" providerId="ADAL" clId="{8FCDEB7C-7AA9-8340-91D7-3FD301C4C609}" dt="2024-05-06T12:53:21.824" v="646"/>
          <ac:spMkLst>
            <pc:docMk/>
            <pc:sldMk cId="3535108556" sldId="905"/>
            <ac:spMk id="2" creationId="{7D63AC49-2CAE-AB91-2EB5-74B31ED1234D}"/>
          </ac:spMkLst>
        </pc:spChg>
        <pc:spChg chg="del">
          <ac:chgData name="Ashby, Matt" userId="990afa0d-653b-4623-9f4b-3d8934fbbcc0" providerId="ADAL" clId="{8FCDEB7C-7AA9-8340-91D7-3FD301C4C609}" dt="2024-05-06T12:53:30.723" v="650" actId="478"/>
          <ac:spMkLst>
            <pc:docMk/>
            <pc:sldMk cId="3535108556" sldId="905"/>
            <ac:spMk id="3" creationId="{E9144CBA-457C-2705-6819-2FB8B163CCBF}"/>
          </ac:spMkLst>
        </pc:spChg>
        <pc:spChg chg="add del mod">
          <ac:chgData name="Ashby, Matt" userId="990afa0d-653b-4623-9f4b-3d8934fbbcc0" providerId="ADAL" clId="{8FCDEB7C-7AA9-8340-91D7-3FD301C4C609}" dt="2024-05-06T12:53:28.476" v="649" actId="478"/>
          <ac:spMkLst>
            <pc:docMk/>
            <pc:sldMk cId="3535108556" sldId="905"/>
            <ac:spMk id="4" creationId="{EAC451DA-AFEB-8680-46DA-A460130D9D47}"/>
          </ac:spMkLst>
        </pc:spChg>
        <pc:spChg chg="add del">
          <ac:chgData name="Ashby, Matt" userId="990afa0d-653b-4623-9f4b-3d8934fbbcc0" providerId="ADAL" clId="{8FCDEB7C-7AA9-8340-91D7-3FD301C4C609}" dt="2024-05-06T12:53:25.821" v="648" actId="478"/>
          <ac:spMkLst>
            <pc:docMk/>
            <pc:sldMk cId="3535108556" sldId="905"/>
            <ac:spMk id="5" creationId="{23507C7A-651E-8FED-BDC9-BF6799536FAF}"/>
          </ac:spMkLst>
        </pc:spChg>
        <pc:spChg chg="add mod">
          <ac:chgData name="Ashby, Matt" userId="990afa0d-653b-4623-9f4b-3d8934fbbcc0" providerId="ADAL" clId="{8FCDEB7C-7AA9-8340-91D7-3FD301C4C609}" dt="2024-05-06T12:55:33.803" v="681" actId="179"/>
          <ac:spMkLst>
            <pc:docMk/>
            <pc:sldMk cId="3535108556" sldId="905"/>
            <ac:spMk id="8" creationId="{E4AE9DC9-5861-F2B4-F1D8-A087B706C9FD}"/>
          </ac:spMkLst>
        </pc:spChg>
        <pc:picChg chg="add mod modCrop">
          <ac:chgData name="Ashby, Matt" userId="990afa0d-653b-4623-9f4b-3d8934fbbcc0" providerId="ADAL" clId="{8FCDEB7C-7AA9-8340-91D7-3FD301C4C609}" dt="2024-05-06T13:01:25.043" v="718" actId="208"/>
          <ac:picMkLst>
            <pc:docMk/>
            <pc:sldMk cId="3535108556" sldId="905"/>
            <ac:picMk id="7" creationId="{AF68A3C8-DED0-F739-486B-31200C7FDD76}"/>
          </ac:picMkLst>
        </pc:picChg>
      </pc:sldChg>
      <pc:sldChg chg="addSp modSp add mod modTransition">
        <pc:chgData name="Ashby, Matt" userId="990afa0d-653b-4623-9f4b-3d8934fbbcc0" providerId="ADAL" clId="{8FCDEB7C-7AA9-8340-91D7-3FD301C4C609}" dt="2024-05-06T21:59:24.719" v="2641"/>
        <pc:sldMkLst>
          <pc:docMk/>
          <pc:sldMk cId="3563009527" sldId="906"/>
        </pc:sldMkLst>
        <pc:spChg chg="mod">
          <ac:chgData name="Ashby, Matt" userId="990afa0d-653b-4623-9f4b-3d8934fbbcc0" providerId="ADAL" clId="{8FCDEB7C-7AA9-8340-91D7-3FD301C4C609}" dt="2024-05-06T13:01:10.371" v="717" actId="1036"/>
          <ac:spMkLst>
            <pc:docMk/>
            <pc:sldMk cId="3563009527" sldId="906"/>
            <ac:spMk id="8" creationId="{E4AE9DC9-5861-F2B4-F1D8-A087B706C9FD}"/>
          </ac:spMkLst>
        </pc:spChg>
        <pc:picChg chg="add mod">
          <ac:chgData name="Ashby, Matt" userId="990afa0d-653b-4623-9f4b-3d8934fbbcc0" providerId="ADAL" clId="{8FCDEB7C-7AA9-8340-91D7-3FD301C4C609}" dt="2024-05-06T13:00:35.178" v="692"/>
          <ac:picMkLst>
            <pc:docMk/>
            <pc:sldMk cId="3563009527" sldId="906"/>
            <ac:picMk id="2" creationId="{DBBD1B2A-5FE9-6025-602D-5317467475E7}"/>
          </ac:picMkLst>
        </pc:picChg>
        <pc:picChg chg="mod modCrop">
          <ac:chgData name="Ashby, Matt" userId="990afa0d-653b-4623-9f4b-3d8934fbbcc0" providerId="ADAL" clId="{8FCDEB7C-7AA9-8340-91D7-3FD301C4C609}" dt="2024-05-06T13:00:42.503" v="693" actId="167"/>
          <ac:picMkLst>
            <pc:docMk/>
            <pc:sldMk cId="3563009527" sldId="906"/>
            <ac:picMk id="7" creationId="{AF68A3C8-DED0-F739-486B-31200C7FDD76}"/>
          </ac:picMkLst>
        </pc:picChg>
      </pc:sldChg>
      <pc:sldChg chg="modSp add mod modTransition">
        <pc:chgData name="Ashby, Matt" userId="990afa0d-653b-4623-9f4b-3d8934fbbcc0" providerId="ADAL" clId="{8FCDEB7C-7AA9-8340-91D7-3FD301C4C609}" dt="2024-05-06T21:59:24.719" v="2641"/>
        <pc:sldMkLst>
          <pc:docMk/>
          <pc:sldMk cId="1516708419" sldId="907"/>
        </pc:sldMkLst>
        <pc:spChg chg="mod">
          <ac:chgData name="Ashby, Matt" userId="990afa0d-653b-4623-9f4b-3d8934fbbcc0" providerId="ADAL" clId="{8FCDEB7C-7AA9-8340-91D7-3FD301C4C609}" dt="2024-05-06T14:18:13.031" v="842" actId="20577"/>
          <ac:spMkLst>
            <pc:docMk/>
            <pc:sldMk cId="1516708419" sldId="907"/>
            <ac:spMk id="2" creationId="{E4D634EE-A5F5-B11B-CA5F-A84D543750AA}"/>
          </ac:spMkLst>
        </pc:spChg>
        <pc:spChg chg="mod">
          <ac:chgData name="Ashby, Matt" userId="990afa0d-653b-4623-9f4b-3d8934fbbcc0" providerId="ADAL" clId="{8FCDEB7C-7AA9-8340-91D7-3FD301C4C609}" dt="2024-05-06T20:41:47.254" v="1342" actId="20577"/>
          <ac:spMkLst>
            <pc:docMk/>
            <pc:sldMk cId="1516708419" sldId="907"/>
            <ac:spMk id="3" creationId="{9E257ED2-CAB4-C2CD-8C9B-84933AE6759D}"/>
          </ac:spMkLst>
        </pc:spChg>
      </pc:sldChg>
      <pc:sldChg chg="modSp add mod modTransition">
        <pc:chgData name="Ashby, Matt" userId="990afa0d-653b-4623-9f4b-3d8934fbbcc0" providerId="ADAL" clId="{8FCDEB7C-7AA9-8340-91D7-3FD301C4C609}" dt="2024-05-06T21:59:24.719" v="2641"/>
        <pc:sldMkLst>
          <pc:docMk/>
          <pc:sldMk cId="770822442" sldId="908"/>
        </pc:sldMkLst>
        <pc:spChg chg="mod">
          <ac:chgData name="Ashby, Matt" userId="990afa0d-653b-4623-9f4b-3d8934fbbcc0" providerId="ADAL" clId="{8FCDEB7C-7AA9-8340-91D7-3FD301C4C609}" dt="2024-05-06T14:20:08.493" v="904" actId="20577"/>
          <ac:spMkLst>
            <pc:docMk/>
            <pc:sldMk cId="770822442" sldId="908"/>
            <ac:spMk id="4" creationId="{B7977A1F-BAD8-D74C-C93D-65BAC9BB3C76}"/>
          </ac:spMkLst>
        </pc:spChg>
      </pc:sldChg>
      <pc:sldChg chg="modSp add mod modTransition">
        <pc:chgData name="Ashby, Matt" userId="990afa0d-653b-4623-9f4b-3d8934fbbcc0" providerId="ADAL" clId="{8FCDEB7C-7AA9-8340-91D7-3FD301C4C609}" dt="2024-05-06T21:59:24.719" v="2641"/>
        <pc:sldMkLst>
          <pc:docMk/>
          <pc:sldMk cId="2838813677" sldId="909"/>
        </pc:sldMkLst>
        <pc:spChg chg="mod">
          <ac:chgData name="Ashby, Matt" userId="990afa0d-653b-4623-9f4b-3d8934fbbcc0" providerId="ADAL" clId="{8FCDEB7C-7AA9-8340-91D7-3FD301C4C609}" dt="2024-05-06T14:20:27.664" v="970" actId="20577"/>
          <ac:spMkLst>
            <pc:docMk/>
            <pc:sldMk cId="2838813677" sldId="909"/>
            <ac:spMk id="4" creationId="{B7977A1F-BAD8-D74C-C93D-65BAC9BB3C76}"/>
          </ac:spMkLst>
        </pc:spChg>
      </pc:sldChg>
      <pc:sldChg chg="modSp add mod modTransition">
        <pc:chgData name="Ashby, Matt" userId="990afa0d-653b-4623-9f4b-3d8934fbbcc0" providerId="ADAL" clId="{8FCDEB7C-7AA9-8340-91D7-3FD301C4C609}" dt="2024-05-06T21:59:24.719" v="2641"/>
        <pc:sldMkLst>
          <pc:docMk/>
          <pc:sldMk cId="1380079708" sldId="910"/>
        </pc:sldMkLst>
        <pc:spChg chg="mod">
          <ac:chgData name="Ashby, Matt" userId="990afa0d-653b-4623-9f4b-3d8934fbbcc0" providerId="ADAL" clId="{8FCDEB7C-7AA9-8340-91D7-3FD301C4C609}" dt="2024-05-06T14:20:42.570" v="1022" actId="20577"/>
          <ac:spMkLst>
            <pc:docMk/>
            <pc:sldMk cId="1380079708" sldId="910"/>
            <ac:spMk id="4" creationId="{B7977A1F-BAD8-D74C-C93D-65BAC9BB3C76}"/>
          </ac:spMkLst>
        </pc:spChg>
      </pc:sldChg>
      <pc:sldChg chg="addSp delSp modSp new mod modTransition">
        <pc:chgData name="Ashby, Matt" userId="990afa0d-653b-4623-9f4b-3d8934fbbcc0" providerId="ADAL" clId="{8FCDEB7C-7AA9-8340-91D7-3FD301C4C609}" dt="2024-05-06T21:59:24.719" v="2641"/>
        <pc:sldMkLst>
          <pc:docMk/>
          <pc:sldMk cId="1417659406" sldId="911"/>
        </pc:sldMkLst>
        <pc:spChg chg="add del mod">
          <ac:chgData name="Ashby, Matt" userId="990afa0d-653b-4623-9f4b-3d8934fbbcc0" providerId="ADAL" clId="{8FCDEB7C-7AA9-8340-91D7-3FD301C4C609}" dt="2024-05-06T14:25:06.367" v="1101" actId="20577"/>
          <ac:spMkLst>
            <pc:docMk/>
            <pc:sldMk cId="1417659406" sldId="911"/>
            <ac:spMk id="2" creationId="{0FF6ABCC-E316-CB6D-1903-E1F8BE7A0736}"/>
          </ac:spMkLst>
        </pc:spChg>
        <pc:spChg chg="del">
          <ac:chgData name="Ashby, Matt" userId="990afa0d-653b-4623-9f4b-3d8934fbbcc0" providerId="ADAL" clId="{8FCDEB7C-7AA9-8340-91D7-3FD301C4C609}" dt="2024-05-06T14:24:40" v="1026" actId="478"/>
          <ac:spMkLst>
            <pc:docMk/>
            <pc:sldMk cId="1417659406" sldId="911"/>
            <ac:spMk id="3" creationId="{A11C9F32-DCED-1100-4D3D-385C451C6314}"/>
          </ac:spMkLst>
        </pc:spChg>
        <pc:picChg chg="add mod">
          <ac:chgData name="Ashby, Matt" userId="990afa0d-653b-4623-9f4b-3d8934fbbcc0" providerId="ADAL" clId="{8FCDEB7C-7AA9-8340-91D7-3FD301C4C609}" dt="2024-05-06T14:25:28.428" v="1106"/>
          <ac:picMkLst>
            <pc:docMk/>
            <pc:sldMk cId="1417659406" sldId="911"/>
            <ac:picMk id="5" creationId="{4D1F2FBA-5050-3FE4-61AB-D1F8CAE7E91C}"/>
          </ac:picMkLst>
        </pc:picChg>
      </pc:sldChg>
      <pc:sldChg chg="add del">
        <pc:chgData name="Ashby, Matt" userId="990afa0d-653b-4623-9f4b-3d8934fbbcc0" providerId="ADAL" clId="{8FCDEB7C-7AA9-8340-91D7-3FD301C4C609}" dt="2024-05-06T14:34:20.288" v="1167" actId="2696"/>
        <pc:sldMkLst>
          <pc:docMk/>
          <pc:sldMk cId="1378493722" sldId="912"/>
        </pc:sldMkLst>
      </pc:sldChg>
      <pc:sldChg chg="modSp add mod modTransition modAnim">
        <pc:chgData name="Ashby, Matt" userId="990afa0d-653b-4623-9f4b-3d8934fbbcc0" providerId="ADAL" clId="{8FCDEB7C-7AA9-8340-91D7-3FD301C4C609}" dt="2024-05-06T21:59:24.719" v="2641"/>
        <pc:sldMkLst>
          <pc:docMk/>
          <pc:sldMk cId="3654865339" sldId="913"/>
        </pc:sldMkLst>
        <pc:graphicFrameChg chg="mod modGraphic">
          <ac:chgData name="Ashby, Matt" userId="990afa0d-653b-4623-9f4b-3d8934fbbcc0" providerId="ADAL" clId="{8FCDEB7C-7AA9-8340-91D7-3FD301C4C609}" dt="2024-05-06T14:34:14.800" v="1166" actId="403"/>
          <ac:graphicFrameMkLst>
            <pc:docMk/>
            <pc:sldMk cId="3654865339" sldId="913"/>
            <ac:graphicFrameMk id="6" creationId="{1537805F-480F-145E-30B4-2410FFD0916F}"/>
          </ac:graphicFrameMkLst>
        </pc:graphicFrameChg>
      </pc:sldChg>
      <pc:sldChg chg="addSp delSp modSp add mod modTransition delAnim modAnim">
        <pc:chgData name="Ashby, Matt" userId="990afa0d-653b-4623-9f4b-3d8934fbbcc0" providerId="ADAL" clId="{8FCDEB7C-7AA9-8340-91D7-3FD301C4C609}" dt="2024-05-06T21:59:24.719" v="2641"/>
        <pc:sldMkLst>
          <pc:docMk/>
          <pc:sldMk cId="921443308" sldId="914"/>
        </pc:sldMkLst>
        <pc:spChg chg="add del mod">
          <ac:chgData name="Ashby, Matt" userId="990afa0d-653b-4623-9f4b-3d8934fbbcc0" providerId="ADAL" clId="{8FCDEB7C-7AA9-8340-91D7-3FD301C4C609}" dt="2024-05-06T14:37:12.850" v="1180" actId="478"/>
          <ac:spMkLst>
            <pc:docMk/>
            <pc:sldMk cId="921443308" sldId="914"/>
            <ac:spMk id="4" creationId="{68BAA194-6778-451F-9759-DB6C607BC748}"/>
          </ac:spMkLst>
        </pc:spChg>
        <pc:spChg chg="add del mod">
          <ac:chgData name="Ashby, Matt" userId="990afa0d-653b-4623-9f4b-3d8934fbbcc0" providerId="ADAL" clId="{8FCDEB7C-7AA9-8340-91D7-3FD301C4C609}" dt="2024-05-06T21:43:12.587" v="2373" actId="478"/>
          <ac:spMkLst>
            <pc:docMk/>
            <pc:sldMk cId="921443308" sldId="914"/>
            <ac:spMk id="5" creationId="{B57E7AA1-AC27-EA31-91AF-5E75DBA56AF6}"/>
          </ac:spMkLst>
        </pc:spChg>
        <pc:graphicFrameChg chg="del">
          <ac:chgData name="Ashby, Matt" userId="990afa0d-653b-4623-9f4b-3d8934fbbcc0" providerId="ADAL" clId="{8FCDEB7C-7AA9-8340-91D7-3FD301C4C609}" dt="2024-05-06T14:37:10.703" v="1179" actId="478"/>
          <ac:graphicFrameMkLst>
            <pc:docMk/>
            <pc:sldMk cId="921443308" sldId="914"/>
            <ac:graphicFrameMk id="3" creationId="{F7C38198-E0E1-7A75-7BCE-7E812D243E09}"/>
          </ac:graphicFrameMkLst>
        </pc:graphicFrameChg>
        <pc:graphicFrameChg chg="mod">
          <ac:chgData name="Ashby, Matt" userId="990afa0d-653b-4623-9f4b-3d8934fbbcc0" providerId="ADAL" clId="{8FCDEB7C-7AA9-8340-91D7-3FD301C4C609}" dt="2024-05-06T21:43:17.598" v="2374" actId="1076"/>
          <ac:graphicFrameMkLst>
            <pc:docMk/>
            <pc:sldMk cId="921443308" sldId="914"/>
            <ac:graphicFrameMk id="6" creationId="{1537805F-480F-145E-30B4-2410FFD0916F}"/>
          </ac:graphicFrameMkLst>
        </pc:graphicFrameChg>
      </pc:sldChg>
      <pc:sldChg chg="addSp delSp modSp new del mod modTransition modClrScheme chgLayout">
        <pc:chgData name="Ashby, Matt" userId="990afa0d-653b-4623-9f4b-3d8934fbbcc0" providerId="ADAL" clId="{8FCDEB7C-7AA9-8340-91D7-3FD301C4C609}" dt="2024-05-15T12:14:33.554" v="2650" actId="2696"/>
        <pc:sldMkLst>
          <pc:docMk/>
          <pc:sldMk cId="3221728468" sldId="915"/>
        </pc:sldMkLst>
        <pc:spChg chg="del mod ord">
          <ac:chgData name="Ashby, Matt" userId="990afa0d-653b-4623-9f4b-3d8934fbbcc0" providerId="ADAL" clId="{8FCDEB7C-7AA9-8340-91D7-3FD301C4C609}" dt="2024-05-06T21:04:34.032" v="1838" actId="478"/>
          <ac:spMkLst>
            <pc:docMk/>
            <pc:sldMk cId="3221728468" sldId="915"/>
            <ac:spMk id="2" creationId="{60A653CD-19AE-8900-39AD-D369C3E9A50C}"/>
          </ac:spMkLst>
        </pc:spChg>
        <pc:spChg chg="del">
          <ac:chgData name="Ashby, Matt" userId="990afa0d-653b-4623-9f4b-3d8934fbbcc0" providerId="ADAL" clId="{8FCDEB7C-7AA9-8340-91D7-3FD301C4C609}" dt="2024-05-06T20:40:26.308" v="1323" actId="931"/>
          <ac:spMkLst>
            <pc:docMk/>
            <pc:sldMk cId="3221728468" sldId="915"/>
            <ac:spMk id="3" creationId="{4880CE91-DE3A-4959-C2CA-EE886D177CB3}"/>
          </ac:spMkLst>
        </pc:spChg>
        <pc:spChg chg="add del mod">
          <ac:chgData name="Ashby, Matt" userId="990afa0d-653b-4623-9f4b-3d8934fbbcc0" providerId="ADAL" clId="{8FCDEB7C-7AA9-8340-91D7-3FD301C4C609}" dt="2024-05-06T21:04:36.269" v="1839" actId="478"/>
          <ac:spMkLst>
            <pc:docMk/>
            <pc:sldMk cId="3221728468" sldId="915"/>
            <ac:spMk id="3" creationId="{AA399C09-12A3-670E-222C-E0ABCC764B3B}"/>
          </ac:spMkLst>
        </pc:spChg>
        <pc:spChg chg="del">
          <ac:chgData name="Ashby, Matt" userId="990afa0d-653b-4623-9f4b-3d8934fbbcc0" providerId="ADAL" clId="{8FCDEB7C-7AA9-8340-91D7-3FD301C4C609}" dt="2024-05-06T20:40:19.261" v="1322" actId="478"/>
          <ac:spMkLst>
            <pc:docMk/>
            <pc:sldMk cId="3221728468" sldId="915"/>
            <ac:spMk id="4" creationId="{7523C512-7828-D178-2115-DFE8384657CC}"/>
          </ac:spMkLst>
        </pc:spChg>
        <pc:picChg chg="add mod">
          <ac:chgData name="Ashby, Matt" userId="990afa0d-653b-4623-9f4b-3d8934fbbcc0" providerId="ADAL" clId="{8FCDEB7C-7AA9-8340-91D7-3FD301C4C609}" dt="2024-05-06T21:05:07.436" v="1842"/>
          <ac:picMkLst>
            <pc:docMk/>
            <pc:sldMk cId="3221728468" sldId="915"/>
            <ac:picMk id="4" creationId="{DF65E496-CD0A-BC7B-4AA7-121FC5AF0E85}"/>
          </ac:picMkLst>
        </pc:picChg>
        <pc:picChg chg="add mod ord">
          <ac:chgData name="Ashby, Matt" userId="990afa0d-653b-4623-9f4b-3d8934fbbcc0" providerId="ADAL" clId="{8FCDEB7C-7AA9-8340-91D7-3FD301C4C609}" dt="2024-05-06T21:04:51.503" v="1841" actId="18131"/>
          <ac:picMkLst>
            <pc:docMk/>
            <pc:sldMk cId="3221728468" sldId="915"/>
            <ac:picMk id="6" creationId="{049888C0-5F90-17AF-CE6F-1DAB54658EFA}"/>
          </ac:picMkLst>
        </pc:picChg>
      </pc:sldChg>
      <pc:sldChg chg="modSp add mod modTransition">
        <pc:chgData name="Ashby, Matt" userId="990afa0d-653b-4623-9f4b-3d8934fbbcc0" providerId="ADAL" clId="{8FCDEB7C-7AA9-8340-91D7-3FD301C4C609}" dt="2024-05-06T21:59:24.719" v="2641"/>
        <pc:sldMkLst>
          <pc:docMk/>
          <pc:sldMk cId="1621544947" sldId="916"/>
        </pc:sldMkLst>
        <pc:spChg chg="mod">
          <ac:chgData name="Ashby, Matt" userId="990afa0d-653b-4623-9f4b-3d8934fbbcc0" providerId="ADAL" clId="{8FCDEB7C-7AA9-8340-91D7-3FD301C4C609}" dt="2024-05-06T20:42:29.698" v="1374" actId="20577"/>
          <ac:spMkLst>
            <pc:docMk/>
            <pc:sldMk cId="1621544947" sldId="916"/>
            <ac:spMk id="2" creationId="{E4D634EE-A5F5-B11B-CA5F-A84D543750AA}"/>
          </ac:spMkLst>
        </pc:spChg>
        <pc:spChg chg="mod">
          <ac:chgData name="Ashby, Matt" userId="990afa0d-653b-4623-9f4b-3d8934fbbcc0" providerId="ADAL" clId="{8FCDEB7C-7AA9-8340-91D7-3FD301C4C609}" dt="2024-05-06T20:42:13.626" v="1348" actId="20577"/>
          <ac:spMkLst>
            <pc:docMk/>
            <pc:sldMk cId="1621544947" sldId="916"/>
            <ac:spMk id="3" creationId="{9E257ED2-CAB4-C2CD-8C9B-84933AE6759D}"/>
          </ac:spMkLst>
        </pc:spChg>
      </pc:sldChg>
      <pc:sldChg chg="addSp delSp modSp new mod modTransition">
        <pc:chgData name="Ashby, Matt" userId="990afa0d-653b-4623-9f4b-3d8934fbbcc0" providerId="ADAL" clId="{8FCDEB7C-7AA9-8340-91D7-3FD301C4C609}" dt="2024-05-06T21:59:24.719" v="2641"/>
        <pc:sldMkLst>
          <pc:docMk/>
          <pc:sldMk cId="1387207971" sldId="917"/>
        </pc:sldMkLst>
        <pc:spChg chg="add mod">
          <ac:chgData name="Ashby, Matt" userId="990afa0d-653b-4623-9f4b-3d8934fbbcc0" providerId="ADAL" clId="{8FCDEB7C-7AA9-8340-91D7-3FD301C4C609}" dt="2024-05-06T20:49:52.478" v="1727" actId="14861"/>
          <ac:spMkLst>
            <pc:docMk/>
            <pc:sldMk cId="1387207971" sldId="917"/>
            <ac:spMk id="2" creationId="{C1EA62CA-E2BD-EB56-7176-B89F56BB8176}"/>
          </ac:spMkLst>
        </pc:spChg>
        <pc:spChg chg="del">
          <ac:chgData name="Ashby, Matt" userId="990afa0d-653b-4623-9f4b-3d8934fbbcc0" providerId="ADAL" clId="{8FCDEB7C-7AA9-8340-91D7-3FD301C4C609}" dt="2024-05-06T20:42:44.031" v="1376" actId="478"/>
          <ac:spMkLst>
            <pc:docMk/>
            <pc:sldMk cId="1387207971" sldId="917"/>
            <ac:spMk id="2" creationId="{E05DEB7E-6BD3-0836-6CC6-F929FFCECE59}"/>
          </ac:spMkLst>
        </pc:spChg>
        <pc:spChg chg="del">
          <ac:chgData name="Ashby, Matt" userId="990afa0d-653b-4623-9f4b-3d8934fbbcc0" providerId="ADAL" clId="{8FCDEB7C-7AA9-8340-91D7-3FD301C4C609}" dt="2024-05-06T20:42:44.031" v="1376" actId="478"/>
          <ac:spMkLst>
            <pc:docMk/>
            <pc:sldMk cId="1387207971" sldId="917"/>
            <ac:spMk id="3" creationId="{C051F8C4-892C-0135-7A77-624ED7469891}"/>
          </ac:spMkLst>
        </pc:spChg>
        <pc:spChg chg="add mod">
          <ac:chgData name="Ashby, Matt" userId="990afa0d-653b-4623-9f4b-3d8934fbbcc0" providerId="ADAL" clId="{8FCDEB7C-7AA9-8340-91D7-3FD301C4C609}" dt="2024-05-06T20:46:46.931" v="1390"/>
          <ac:spMkLst>
            <pc:docMk/>
            <pc:sldMk cId="1387207971" sldId="917"/>
            <ac:spMk id="7" creationId="{F5860595-F30C-59C5-683D-A4DC861F9FF9}"/>
          </ac:spMkLst>
        </pc:spChg>
        <pc:picChg chg="add mod modCrop">
          <ac:chgData name="Ashby, Matt" userId="990afa0d-653b-4623-9f4b-3d8934fbbcc0" providerId="ADAL" clId="{8FCDEB7C-7AA9-8340-91D7-3FD301C4C609}" dt="2024-05-06T20:47:29.962" v="1391"/>
          <ac:picMkLst>
            <pc:docMk/>
            <pc:sldMk cId="1387207971" sldId="917"/>
            <ac:picMk id="5" creationId="{125063C2-8720-FE35-F184-3551116B6DED}"/>
          </ac:picMkLst>
        </pc:picChg>
        <pc:picChg chg="add mod">
          <ac:chgData name="Ashby, Matt" userId="990afa0d-653b-4623-9f4b-3d8934fbbcc0" providerId="ADAL" clId="{8FCDEB7C-7AA9-8340-91D7-3FD301C4C609}" dt="2024-05-06T20:46:04.075" v="1385"/>
          <ac:picMkLst>
            <pc:docMk/>
            <pc:sldMk cId="1387207971" sldId="917"/>
            <ac:picMk id="6" creationId="{D2B05BA9-57A8-3D6F-C4CF-D784DE0AC624}"/>
          </ac:picMkLst>
        </pc:picChg>
      </pc:sldChg>
      <pc:sldChg chg="addSp modSp add mod modTransition">
        <pc:chgData name="Ashby, Matt" userId="990afa0d-653b-4623-9f4b-3d8934fbbcc0" providerId="ADAL" clId="{8FCDEB7C-7AA9-8340-91D7-3FD301C4C609}" dt="2024-05-06T21:59:24.719" v="2641"/>
        <pc:sldMkLst>
          <pc:docMk/>
          <pc:sldMk cId="657924080" sldId="918"/>
        </pc:sldMkLst>
        <pc:spChg chg="add mod">
          <ac:chgData name="Ashby, Matt" userId="990afa0d-653b-4623-9f4b-3d8934fbbcc0" providerId="ADAL" clId="{8FCDEB7C-7AA9-8340-91D7-3FD301C4C609}" dt="2024-05-06T20:55:06.684" v="1734"/>
          <ac:spMkLst>
            <pc:docMk/>
            <pc:sldMk cId="657924080" sldId="918"/>
            <ac:spMk id="4" creationId="{8E8B7A91-38FE-BC48-6AE8-C1EED16D97A7}"/>
          </ac:spMkLst>
        </pc:spChg>
        <pc:spChg chg="add mod">
          <ac:chgData name="Ashby, Matt" userId="990afa0d-653b-4623-9f4b-3d8934fbbcc0" providerId="ADAL" clId="{8FCDEB7C-7AA9-8340-91D7-3FD301C4C609}" dt="2024-05-06T20:56:18.226" v="1815" actId="14100"/>
          <ac:spMkLst>
            <pc:docMk/>
            <pc:sldMk cId="657924080" sldId="918"/>
            <ac:spMk id="6" creationId="{54CA056A-92A2-EBCE-F77F-30D180B9519E}"/>
          </ac:spMkLst>
        </pc:spChg>
        <pc:picChg chg="add mod modCrop">
          <ac:chgData name="Ashby, Matt" userId="990afa0d-653b-4623-9f4b-3d8934fbbcc0" providerId="ADAL" clId="{8FCDEB7C-7AA9-8340-91D7-3FD301C4C609}" dt="2024-05-06T20:56:42.543" v="1816"/>
          <ac:picMkLst>
            <pc:docMk/>
            <pc:sldMk cId="657924080" sldId="918"/>
            <ac:picMk id="3" creationId="{C25005FB-84AD-C3E0-2E51-661DC6221B49}"/>
          </ac:picMkLst>
        </pc:picChg>
        <pc:picChg chg="add mod">
          <ac:chgData name="Ashby, Matt" userId="990afa0d-653b-4623-9f4b-3d8934fbbcc0" providerId="ADAL" clId="{8FCDEB7C-7AA9-8340-91D7-3FD301C4C609}" dt="2024-05-06T20:55:06.684" v="1734"/>
          <ac:picMkLst>
            <pc:docMk/>
            <pc:sldMk cId="657924080" sldId="918"/>
            <ac:picMk id="5" creationId="{6CB60049-3913-D1E3-7028-F841FCB488BF}"/>
          </ac:picMkLst>
        </pc:picChg>
      </pc:sldChg>
      <pc:sldChg chg="addSp delSp modSp new del mod modTransition modClrScheme delAnim modAnim chgLayout">
        <pc:chgData name="Ashby, Matt" userId="990afa0d-653b-4623-9f4b-3d8934fbbcc0" providerId="ADAL" clId="{8FCDEB7C-7AA9-8340-91D7-3FD301C4C609}" dt="2024-05-15T12:14:33.546" v="2649" actId="2696"/>
        <pc:sldMkLst>
          <pc:docMk/>
          <pc:sldMk cId="2668457872" sldId="919"/>
        </pc:sldMkLst>
        <pc:spChg chg="add del mod">
          <ac:chgData name="Ashby, Matt" userId="990afa0d-653b-4623-9f4b-3d8934fbbcc0" providerId="ADAL" clId="{8FCDEB7C-7AA9-8340-91D7-3FD301C4C609}" dt="2024-05-06T21:03:39.287" v="1829" actId="478"/>
          <ac:spMkLst>
            <pc:docMk/>
            <pc:sldMk cId="2668457872" sldId="919"/>
            <ac:spMk id="2" creationId="{91028A07-EB28-FA80-09ED-E68C6D2C3347}"/>
          </ac:spMkLst>
        </pc:spChg>
        <pc:spChg chg="add mod topLvl">
          <ac:chgData name="Ashby, Matt" userId="990afa0d-653b-4623-9f4b-3d8934fbbcc0" providerId="ADAL" clId="{8FCDEB7C-7AA9-8340-91D7-3FD301C4C609}" dt="2024-05-06T21:11:27.112" v="1889" actId="1038"/>
          <ac:spMkLst>
            <pc:docMk/>
            <pc:sldMk cId="2668457872" sldId="919"/>
            <ac:spMk id="3" creationId="{B7FA7046-B8D2-6D31-F073-B7E894652975}"/>
          </ac:spMkLst>
        </pc:spChg>
        <pc:spChg chg="add mod topLvl">
          <ac:chgData name="Ashby, Matt" userId="990afa0d-653b-4623-9f4b-3d8934fbbcc0" providerId="ADAL" clId="{8FCDEB7C-7AA9-8340-91D7-3FD301C4C609}" dt="2024-05-06T21:11:27.112" v="1889" actId="1038"/>
          <ac:spMkLst>
            <pc:docMk/>
            <pc:sldMk cId="2668457872" sldId="919"/>
            <ac:spMk id="4" creationId="{01E9DF4B-A594-5A9C-4467-75444E0050DA}"/>
          </ac:spMkLst>
        </pc:spChg>
        <pc:spChg chg="add mod topLvl">
          <ac:chgData name="Ashby, Matt" userId="990afa0d-653b-4623-9f4b-3d8934fbbcc0" providerId="ADAL" clId="{8FCDEB7C-7AA9-8340-91D7-3FD301C4C609}" dt="2024-05-06T21:11:27.112" v="1889" actId="1038"/>
          <ac:spMkLst>
            <pc:docMk/>
            <pc:sldMk cId="2668457872" sldId="919"/>
            <ac:spMk id="5" creationId="{059AF5BD-0FA4-2EE9-1FE1-75FF29E04817}"/>
          </ac:spMkLst>
        </pc:spChg>
        <pc:spChg chg="add mod topLvl">
          <ac:chgData name="Ashby, Matt" userId="990afa0d-653b-4623-9f4b-3d8934fbbcc0" providerId="ADAL" clId="{8FCDEB7C-7AA9-8340-91D7-3FD301C4C609}" dt="2024-05-06T21:11:43.328" v="1894" actId="20577"/>
          <ac:spMkLst>
            <pc:docMk/>
            <pc:sldMk cId="2668457872" sldId="919"/>
            <ac:spMk id="6" creationId="{9415CBE7-FB4E-F053-CDC8-2F343C12BC91}"/>
          </ac:spMkLst>
        </pc:spChg>
        <pc:spChg chg="add mod topLvl">
          <ac:chgData name="Ashby, Matt" userId="990afa0d-653b-4623-9f4b-3d8934fbbcc0" providerId="ADAL" clId="{8FCDEB7C-7AA9-8340-91D7-3FD301C4C609}" dt="2024-05-06T21:11:27.112" v="1889" actId="1038"/>
          <ac:spMkLst>
            <pc:docMk/>
            <pc:sldMk cId="2668457872" sldId="919"/>
            <ac:spMk id="7" creationId="{314A7BAE-5F7A-1CC5-79CE-6DBA1A1FD2BB}"/>
          </ac:spMkLst>
        </pc:spChg>
        <pc:spChg chg="add mod topLvl">
          <ac:chgData name="Ashby, Matt" userId="990afa0d-653b-4623-9f4b-3d8934fbbcc0" providerId="ADAL" clId="{8FCDEB7C-7AA9-8340-91D7-3FD301C4C609}" dt="2024-05-06T21:11:27.112" v="1889" actId="1038"/>
          <ac:spMkLst>
            <pc:docMk/>
            <pc:sldMk cId="2668457872" sldId="919"/>
            <ac:spMk id="8" creationId="{D3389826-316F-923D-526A-38227178732F}"/>
          </ac:spMkLst>
        </pc:spChg>
        <pc:spChg chg="add mod topLvl">
          <ac:chgData name="Ashby, Matt" userId="990afa0d-653b-4623-9f4b-3d8934fbbcc0" providerId="ADAL" clId="{8FCDEB7C-7AA9-8340-91D7-3FD301C4C609}" dt="2024-05-06T21:11:27.112" v="1889" actId="1038"/>
          <ac:spMkLst>
            <pc:docMk/>
            <pc:sldMk cId="2668457872" sldId="919"/>
            <ac:spMk id="9" creationId="{59373FAE-D861-2C9D-DC8C-79B544EC416F}"/>
          </ac:spMkLst>
        </pc:spChg>
        <pc:spChg chg="add mod topLvl">
          <ac:chgData name="Ashby, Matt" userId="990afa0d-653b-4623-9f4b-3d8934fbbcc0" providerId="ADAL" clId="{8FCDEB7C-7AA9-8340-91D7-3FD301C4C609}" dt="2024-05-06T21:11:27.112" v="1889" actId="1038"/>
          <ac:spMkLst>
            <pc:docMk/>
            <pc:sldMk cId="2668457872" sldId="919"/>
            <ac:spMk id="10" creationId="{87760B40-201F-9CAC-D811-A2CD6E3C0E8C}"/>
          </ac:spMkLst>
        </pc:spChg>
        <pc:spChg chg="add mod topLvl">
          <ac:chgData name="Ashby, Matt" userId="990afa0d-653b-4623-9f4b-3d8934fbbcc0" providerId="ADAL" clId="{8FCDEB7C-7AA9-8340-91D7-3FD301C4C609}" dt="2024-05-06T21:11:27.112" v="1889" actId="1038"/>
          <ac:spMkLst>
            <pc:docMk/>
            <pc:sldMk cId="2668457872" sldId="919"/>
            <ac:spMk id="11" creationId="{26895A3C-02E2-78D0-3CD7-B6E0DBE9481C}"/>
          </ac:spMkLst>
        </pc:spChg>
        <pc:spChg chg="add mod topLvl">
          <ac:chgData name="Ashby, Matt" userId="990afa0d-653b-4623-9f4b-3d8934fbbcc0" providerId="ADAL" clId="{8FCDEB7C-7AA9-8340-91D7-3FD301C4C609}" dt="2024-05-06T21:11:27.112" v="1889" actId="1038"/>
          <ac:spMkLst>
            <pc:docMk/>
            <pc:sldMk cId="2668457872" sldId="919"/>
            <ac:spMk id="12" creationId="{680FA9F1-9B69-411B-3BE1-5945061AD58E}"/>
          </ac:spMkLst>
        </pc:spChg>
        <pc:spChg chg="add mod topLvl">
          <ac:chgData name="Ashby, Matt" userId="990afa0d-653b-4623-9f4b-3d8934fbbcc0" providerId="ADAL" clId="{8FCDEB7C-7AA9-8340-91D7-3FD301C4C609}" dt="2024-05-06T21:11:27.112" v="1889" actId="1038"/>
          <ac:spMkLst>
            <pc:docMk/>
            <pc:sldMk cId="2668457872" sldId="919"/>
            <ac:spMk id="13" creationId="{F8D758C0-B13B-BF37-00FF-1A8413FD9B53}"/>
          </ac:spMkLst>
        </pc:spChg>
        <pc:spChg chg="add mod">
          <ac:chgData name="Ashby, Matt" userId="990afa0d-653b-4623-9f4b-3d8934fbbcc0" providerId="ADAL" clId="{8FCDEB7C-7AA9-8340-91D7-3FD301C4C609}" dt="2024-05-06T21:11:57.669" v="1917" actId="20577"/>
          <ac:spMkLst>
            <pc:docMk/>
            <pc:sldMk cId="2668457872" sldId="919"/>
            <ac:spMk id="15" creationId="{6CB25CE5-B930-1ED8-7ABE-33988BCD4A9E}"/>
          </ac:spMkLst>
        </pc:spChg>
        <pc:spChg chg="add del mod">
          <ac:chgData name="Ashby, Matt" userId="990afa0d-653b-4623-9f4b-3d8934fbbcc0" providerId="ADAL" clId="{8FCDEB7C-7AA9-8340-91D7-3FD301C4C609}" dt="2024-05-06T21:13:03.252" v="1936" actId="478"/>
          <ac:spMkLst>
            <pc:docMk/>
            <pc:sldMk cId="2668457872" sldId="919"/>
            <ac:spMk id="16" creationId="{F47812ED-733D-3A7F-F896-CB52F9E4D1EF}"/>
          </ac:spMkLst>
        </pc:spChg>
        <pc:spChg chg="add del mod">
          <ac:chgData name="Ashby, Matt" userId="990afa0d-653b-4623-9f4b-3d8934fbbcc0" providerId="ADAL" clId="{8FCDEB7C-7AA9-8340-91D7-3FD301C4C609}" dt="2024-05-06T21:13:49.722" v="1954" actId="478"/>
          <ac:spMkLst>
            <pc:docMk/>
            <pc:sldMk cId="2668457872" sldId="919"/>
            <ac:spMk id="17" creationId="{AA109774-98E8-3E18-FBEF-A89DCBB1F3C0}"/>
          </ac:spMkLst>
        </pc:spChg>
        <pc:spChg chg="add del mod">
          <ac:chgData name="Ashby, Matt" userId="990afa0d-653b-4623-9f4b-3d8934fbbcc0" providerId="ADAL" clId="{8FCDEB7C-7AA9-8340-91D7-3FD301C4C609}" dt="2024-05-06T21:17:26.393" v="2018" actId="14838"/>
          <ac:spMkLst>
            <pc:docMk/>
            <pc:sldMk cId="2668457872" sldId="919"/>
            <ac:spMk id="18" creationId="{14BB5FC9-5E23-90D3-6CB7-CAF15D861404}"/>
          </ac:spMkLst>
        </pc:spChg>
        <pc:spChg chg="add del">
          <ac:chgData name="Ashby, Matt" userId="990afa0d-653b-4623-9f4b-3d8934fbbcc0" providerId="ADAL" clId="{8FCDEB7C-7AA9-8340-91D7-3FD301C4C609}" dt="2024-05-06T21:14:23.025" v="1969" actId="478"/>
          <ac:spMkLst>
            <pc:docMk/>
            <pc:sldMk cId="2668457872" sldId="919"/>
            <ac:spMk id="19" creationId="{C5CB0061-7BD6-F27D-E9F2-05BBDAE42F3C}"/>
          </ac:spMkLst>
        </pc:spChg>
        <pc:grpChg chg="add del mod">
          <ac:chgData name="Ashby, Matt" userId="990afa0d-653b-4623-9f4b-3d8934fbbcc0" providerId="ADAL" clId="{8FCDEB7C-7AA9-8340-91D7-3FD301C4C609}" dt="2024-05-06T21:03:43.675" v="1830" actId="165"/>
          <ac:grpSpMkLst>
            <pc:docMk/>
            <pc:sldMk cId="2668457872" sldId="919"/>
            <ac:grpSpMk id="14" creationId="{E9BD2344-C643-1CD9-CD82-57DA3C5C90DB}"/>
          </ac:grpSpMkLst>
        </pc:grpChg>
      </pc:sldChg>
      <pc:sldChg chg="addSp delSp modSp new mod modTransition modAnim">
        <pc:chgData name="Ashby, Matt" userId="990afa0d-653b-4623-9f4b-3d8934fbbcc0" providerId="ADAL" clId="{8FCDEB7C-7AA9-8340-91D7-3FD301C4C609}" dt="2024-05-06T21:59:24.719" v="2641"/>
        <pc:sldMkLst>
          <pc:docMk/>
          <pc:sldMk cId="289280099" sldId="920"/>
        </pc:sldMkLst>
        <pc:spChg chg="del mod">
          <ac:chgData name="Ashby, Matt" userId="990afa0d-653b-4623-9f4b-3d8934fbbcc0" providerId="ADAL" clId="{8FCDEB7C-7AA9-8340-91D7-3FD301C4C609}" dt="2024-05-06T21:23:05.646" v="2076" actId="478"/>
          <ac:spMkLst>
            <pc:docMk/>
            <pc:sldMk cId="289280099" sldId="920"/>
            <ac:spMk id="2" creationId="{5F02AE64-0F84-B04C-EA76-627A874CF260}"/>
          </ac:spMkLst>
        </pc:spChg>
        <pc:spChg chg="add mod">
          <ac:chgData name="Ashby, Matt" userId="990afa0d-653b-4623-9f4b-3d8934fbbcc0" providerId="ADAL" clId="{8FCDEB7C-7AA9-8340-91D7-3FD301C4C609}" dt="2024-05-06T21:24:03.507" v="2126" actId="14100"/>
          <ac:spMkLst>
            <pc:docMk/>
            <pc:sldMk cId="289280099" sldId="920"/>
            <ac:spMk id="3" creationId="{EB99DDA7-B03C-DBB5-D0A5-D7DD100F3583}"/>
          </ac:spMkLst>
        </pc:spChg>
        <pc:spChg chg="add mod">
          <ac:chgData name="Ashby, Matt" userId="990afa0d-653b-4623-9f4b-3d8934fbbcc0" providerId="ADAL" clId="{8FCDEB7C-7AA9-8340-91D7-3FD301C4C609}" dt="2024-05-06T21:22:49.196" v="2064" actId="1076"/>
          <ac:spMkLst>
            <pc:docMk/>
            <pc:sldMk cId="289280099" sldId="920"/>
            <ac:spMk id="4" creationId="{80E1BA73-1F1E-C12D-3057-3C6966F5C2D7}"/>
          </ac:spMkLst>
        </pc:spChg>
        <pc:spChg chg="add mod">
          <ac:chgData name="Ashby, Matt" userId="990afa0d-653b-4623-9f4b-3d8934fbbcc0" providerId="ADAL" clId="{8FCDEB7C-7AA9-8340-91D7-3FD301C4C609}" dt="2024-05-06T21:25:29.474" v="2162" actId="14100"/>
          <ac:spMkLst>
            <pc:docMk/>
            <pc:sldMk cId="289280099" sldId="920"/>
            <ac:spMk id="5" creationId="{F29B1302-6B17-07BE-5FC3-1F3D212FC221}"/>
          </ac:spMkLst>
        </pc:spChg>
        <pc:spChg chg="add mod">
          <ac:chgData name="Ashby, Matt" userId="990afa0d-653b-4623-9f4b-3d8934fbbcc0" providerId="ADAL" clId="{8FCDEB7C-7AA9-8340-91D7-3FD301C4C609}" dt="2024-05-06T21:23:51.316" v="2125" actId="14100"/>
          <ac:spMkLst>
            <pc:docMk/>
            <pc:sldMk cId="289280099" sldId="920"/>
            <ac:spMk id="6" creationId="{D01B6383-CF2C-11C7-BC8E-9FCF4A8D4E58}"/>
          </ac:spMkLst>
        </pc:spChg>
        <pc:spChg chg="add mod modVis">
          <ac:chgData name="Ashby, Matt" userId="990afa0d-653b-4623-9f4b-3d8934fbbcc0" providerId="ADAL" clId="{8FCDEB7C-7AA9-8340-91D7-3FD301C4C609}" dt="2024-05-06T21:27:48.897" v="2183" actId="14429"/>
          <ac:spMkLst>
            <pc:docMk/>
            <pc:sldMk cId="289280099" sldId="920"/>
            <ac:spMk id="7" creationId="{D0B2BE5C-14D1-22F4-B8A0-4EA801FE2BB8}"/>
          </ac:spMkLst>
        </pc:spChg>
        <pc:spChg chg="add mod">
          <ac:chgData name="Ashby, Matt" userId="990afa0d-653b-4623-9f4b-3d8934fbbcc0" providerId="ADAL" clId="{8FCDEB7C-7AA9-8340-91D7-3FD301C4C609}" dt="2024-05-06T21:29:30.609" v="2192" actId="1076"/>
          <ac:spMkLst>
            <pc:docMk/>
            <pc:sldMk cId="289280099" sldId="920"/>
            <ac:spMk id="13" creationId="{46F038ED-0815-AE3B-FE00-F5EF795A879D}"/>
          </ac:spMkLst>
        </pc:spChg>
        <pc:spChg chg="add mod">
          <ac:chgData name="Ashby, Matt" userId="990afa0d-653b-4623-9f4b-3d8934fbbcc0" providerId="ADAL" clId="{8FCDEB7C-7AA9-8340-91D7-3FD301C4C609}" dt="2024-05-06T21:32:07.895" v="2307" actId="121"/>
          <ac:spMkLst>
            <pc:docMk/>
            <pc:sldMk cId="289280099" sldId="920"/>
            <ac:spMk id="14" creationId="{95E96BDF-B051-996C-B576-DD33A50C1F4C}"/>
          </ac:spMkLst>
        </pc:spChg>
        <pc:spChg chg="add mod">
          <ac:chgData name="Ashby, Matt" userId="990afa0d-653b-4623-9f4b-3d8934fbbcc0" providerId="ADAL" clId="{8FCDEB7C-7AA9-8340-91D7-3FD301C4C609}" dt="2024-05-06T21:31:45.092" v="2288" actId="1038"/>
          <ac:spMkLst>
            <pc:docMk/>
            <pc:sldMk cId="289280099" sldId="920"/>
            <ac:spMk id="15" creationId="{8AF7E222-6799-E55C-165A-C70C3C22D50B}"/>
          </ac:spMkLst>
        </pc:spChg>
        <pc:spChg chg="add mod">
          <ac:chgData name="Ashby, Matt" userId="990afa0d-653b-4623-9f4b-3d8934fbbcc0" providerId="ADAL" clId="{8FCDEB7C-7AA9-8340-91D7-3FD301C4C609}" dt="2024-05-06T21:32:36.736" v="2349" actId="1076"/>
          <ac:spMkLst>
            <pc:docMk/>
            <pc:sldMk cId="289280099" sldId="920"/>
            <ac:spMk id="16" creationId="{32E78627-B777-B9E1-E451-021D7BF74016}"/>
          </ac:spMkLst>
        </pc:spChg>
        <pc:spChg chg="add mod">
          <ac:chgData name="Ashby, Matt" userId="990afa0d-653b-4623-9f4b-3d8934fbbcc0" providerId="ADAL" clId="{8FCDEB7C-7AA9-8340-91D7-3FD301C4C609}" dt="2024-05-06T21:32:36.736" v="2349" actId="1076"/>
          <ac:spMkLst>
            <pc:docMk/>
            <pc:sldMk cId="289280099" sldId="920"/>
            <ac:spMk id="17" creationId="{FAF7E331-97C1-9B86-68BD-009E581E7AE0}"/>
          </ac:spMkLst>
        </pc:spChg>
        <pc:cxnChg chg="add mod">
          <ac:chgData name="Ashby, Matt" userId="990afa0d-653b-4623-9f4b-3d8934fbbcc0" providerId="ADAL" clId="{8FCDEB7C-7AA9-8340-91D7-3FD301C4C609}" dt="2024-05-06T21:25:05.809" v="2149" actId="692"/>
          <ac:cxnSpMkLst>
            <pc:docMk/>
            <pc:sldMk cId="289280099" sldId="920"/>
            <ac:cxnSpMk id="9" creationId="{A375AED3-C059-CDBF-22F3-55CD6A95FD26}"/>
          </ac:cxnSpMkLst>
        </pc:cxnChg>
        <pc:cxnChg chg="add mod">
          <ac:chgData name="Ashby, Matt" userId="990afa0d-653b-4623-9f4b-3d8934fbbcc0" providerId="ADAL" clId="{8FCDEB7C-7AA9-8340-91D7-3FD301C4C609}" dt="2024-05-06T21:25:19.381" v="2160" actId="1037"/>
          <ac:cxnSpMkLst>
            <pc:docMk/>
            <pc:sldMk cId="289280099" sldId="920"/>
            <ac:cxnSpMk id="12" creationId="{B9CFC0B8-65AE-3231-D297-A66F7F20BF18}"/>
          </ac:cxnSpMkLst>
        </pc:cxnChg>
      </pc:sldChg>
      <pc:sldChg chg="addSp delSp modSp new mod modTransition">
        <pc:chgData name="Ashby, Matt" userId="990afa0d-653b-4623-9f4b-3d8934fbbcc0" providerId="ADAL" clId="{8FCDEB7C-7AA9-8340-91D7-3FD301C4C609}" dt="2024-05-06T21:59:24.719" v="2641"/>
        <pc:sldMkLst>
          <pc:docMk/>
          <pc:sldMk cId="2691087458" sldId="921"/>
        </pc:sldMkLst>
        <pc:spChg chg="del">
          <ac:chgData name="Ashby, Matt" userId="990afa0d-653b-4623-9f4b-3d8934fbbcc0" providerId="ADAL" clId="{8FCDEB7C-7AA9-8340-91D7-3FD301C4C609}" dt="2024-05-06T21:41:46.590" v="2359" actId="478"/>
          <ac:spMkLst>
            <pc:docMk/>
            <pc:sldMk cId="2691087458" sldId="921"/>
            <ac:spMk id="2" creationId="{E439B8DE-2AC4-8863-8D26-5E9AE944670E}"/>
          </ac:spMkLst>
        </pc:spChg>
        <pc:spChg chg="add mod">
          <ac:chgData name="Ashby, Matt" userId="990afa0d-653b-4623-9f4b-3d8934fbbcc0" providerId="ADAL" clId="{8FCDEB7C-7AA9-8340-91D7-3FD301C4C609}" dt="2024-05-06T21:42:39.340" v="2370" actId="207"/>
          <ac:spMkLst>
            <pc:docMk/>
            <pc:sldMk cId="2691087458" sldId="921"/>
            <ac:spMk id="6" creationId="{63B1B452-E0F8-06F8-D365-52B6EBE1E0EA}"/>
          </ac:spMkLst>
        </pc:spChg>
        <pc:picChg chg="add mod">
          <ac:chgData name="Ashby, Matt" userId="990afa0d-653b-4623-9f4b-3d8934fbbcc0" providerId="ADAL" clId="{8FCDEB7C-7AA9-8340-91D7-3FD301C4C609}" dt="2024-05-06T21:42:53.002" v="2372" actId="14100"/>
          <ac:picMkLst>
            <pc:docMk/>
            <pc:sldMk cId="2691087458" sldId="921"/>
            <ac:picMk id="4" creationId="{8EE5F8C1-A248-4984-0A53-0064EE20C244}"/>
          </ac:picMkLst>
        </pc:picChg>
        <pc:picChg chg="add mod">
          <ac:chgData name="Ashby, Matt" userId="990afa0d-653b-4623-9f4b-3d8934fbbcc0" providerId="ADAL" clId="{8FCDEB7C-7AA9-8340-91D7-3FD301C4C609}" dt="2024-05-06T21:41:59.548" v="2363"/>
          <ac:picMkLst>
            <pc:docMk/>
            <pc:sldMk cId="2691087458" sldId="921"/>
            <ac:picMk id="5" creationId="{FCDC8B7C-EFD5-009F-891C-690405ADB186}"/>
          </ac:picMkLst>
        </pc:picChg>
      </pc:sldChg>
      <pc:sldChg chg="addSp delSp modSp new mod modTransition modClrScheme chgLayout">
        <pc:chgData name="Ashby, Matt" userId="990afa0d-653b-4623-9f4b-3d8934fbbcc0" providerId="ADAL" clId="{8FCDEB7C-7AA9-8340-91D7-3FD301C4C609}" dt="2024-05-06T22:04:05.561" v="2647" actId="18331"/>
        <pc:sldMkLst>
          <pc:docMk/>
          <pc:sldMk cId="3944049405" sldId="922"/>
        </pc:sldMkLst>
        <pc:spChg chg="del">
          <ac:chgData name="Ashby, Matt" userId="990afa0d-653b-4623-9f4b-3d8934fbbcc0" providerId="ADAL" clId="{8FCDEB7C-7AA9-8340-91D7-3FD301C4C609}" dt="2024-05-06T21:48:48.236" v="2386" actId="700"/>
          <ac:spMkLst>
            <pc:docMk/>
            <pc:sldMk cId="3944049405" sldId="922"/>
            <ac:spMk id="2" creationId="{25183476-6A40-4993-3F4F-011E3E4ED78D}"/>
          </ac:spMkLst>
        </pc:spChg>
        <pc:spChg chg="del">
          <ac:chgData name="Ashby, Matt" userId="990afa0d-653b-4623-9f4b-3d8934fbbcc0" providerId="ADAL" clId="{8FCDEB7C-7AA9-8340-91D7-3FD301C4C609}" dt="2024-05-06T21:48:48.236" v="2386" actId="700"/>
          <ac:spMkLst>
            <pc:docMk/>
            <pc:sldMk cId="3944049405" sldId="922"/>
            <ac:spMk id="3" creationId="{E99DA638-CF60-4DFC-707D-DC9577A597A4}"/>
          </ac:spMkLst>
        </pc:spChg>
        <pc:spChg chg="del">
          <ac:chgData name="Ashby, Matt" userId="990afa0d-653b-4623-9f4b-3d8934fbbcc0" providerId="ADAL" clId="{8FCDEB7C-7AA9-8340-91D7-3FD301C4C609}" dt="2024-05-06T21:48:48.236" v="2386" actId="700"/>
          <ac:spMkLst>
            <pc:docMk/>
            <pc:sldMk cId="3944049405" sldId="922"/>
            <ac:spMk id="4" creationId="{BDC2691C-1C32-2A71-69E3-6ABFCEBE15B4}"/>
          </ac:spMkLst>
        </pc:spChg>
        <pc:spChg chg="del mod ord">
          <ac:chgData name="Ashby, Matt" userId="990afa0d-653b-4623-9f4b-3d8934fbbcc0" providerId="ADAL" clId="{8FCDEB7C-7AA9-8340-91D7-3FD301C4C609}" dt="2024-05-06T21:48:48.236" v="2386" actId="700"/>
          <ac:spMkLst>
            <pc:docMk/>
            <pc:sldMk cId="3944049405" sldId="922"/>
            <ac:spMk id="5" creationId="{9683BFDE-D396-5B37-B411-4B13CF72700A}"/>
          </ac:spMkLst>
        </pc:spChg>
        <pc:spChg chg="add del mod ord">
          <ac:chgData name="Ashby, Matt" userId="990afa0d-653b-4623-9f4b-3d8934fbbcc0" providerId="ADAL" clId="{8FCDEB7C-7AA9-8340-91D7-3FD301C4C609}" dt="2024-05-06T21:50:36.373" v="2479" actId="478"/>
          <ac:spMkLst>
            <pc:docMk/>
            <pc:sldMk cId="3944049405" sldId="922"/>
            <ac:spMk id="6" creationId="{CAD0BA4F-863D-4DD6-BD7F-8A1868538E99}"/>
          </ac:spMkLst>
        </pc:spChg>
        <pc:spChg chg="add del mod">
          <ac:chgData name="Ashby, Matt" userId="990afa0d-653b-4623-9f4b-3d8934fbbcc0" providerId="ADAL" clId="{8FCDEB7C-7AA9-8340-91D7-3FD301C4C609}" dt="2024-05-06T21:55:41.583" v="2511" actId="478"/>
          <ac:spMkLst>
            <pc:docMk/>
            <pc:sldMk cId="3944049405" sldId="922"/>
            <ac:spMk id="9" creationId="{C368CDC9-E0CF-03BD-DAC3-AE40F97D3C2B}"/>
          </ac:spMkLst>
        </pc:spChg>
        <pc:picChg chg="add mod">
          <ac:chgData name="Ashby, Matt" userId="990afa0d-653b-4623-9f4b-3d8934fbbcc0" providerId="ADAL" clId="{8FCDEB7C-7AA9-8340-91D7-3FD301C4C609}" dt="2024-05-06T21:55:45.148" v="2512" actId="1076"/>
          <ac:picMkLst>
            <pc:docMk/>
            <pc:sldMk cId="3944049405" sldId="922"/>
            <ac:picMk id="8" creationId="{F40FBE4B-DF59-C8D3-5117-55F31C9B7E79}"/>
          </ac:picMkLst>
        </pc:picChg>
        <pc:picChg chg="add del mod">
          <ac:chgData name="Ashby, Matt" userId="990afa0d-653b-4623-9f4b-3d8934fbbcc0" providerId="ADAL" clId="{8FCDEB7C-7AA9-8340-91D7-3FD301C4C609}" dt="2024-05-06T21:50:57.752" v="2482" actId="478"/>
          <ac:picMkLst>
            <pc:docMk/>
            <pc:sldMk cId="3944049405" sldId="922"/>
            <ac:picMk id="10" creationId="{716CDFAD-DB40-EA05-8823-F191D3E32627}"/>
          </ac:picMkLst>
        </pc:picChg>
        <pc:picChg chg="add del mod modCrop">
          <ac:chgData name="Ashby, Matt" userId="990afa0d-653b-4623-9f4b-3d8934fbbcc0" providerId="ADAL" clId="{8FCDEB7C-7AA9-8340-91D7-3FD301C4C609}" dt="2024-05-06T22:04:05.561" v="2647" actId="18331"/>
          <ac:picMkLst>
            <pc:docMk/>
            <pc:sldMk cId="3944049405" sldId="922"/>
            <ac:picMk id="12" creationId="{1BB0A829-BB89-60F3-3468-FF08C32F2499}"/>
          </ac:picMkLst>
        </pc:picChg>
        <pc:picChg chg="add mod">
          <ac:chgData name="Ashby, Matt" userId="990afa0d-653b-4623-9f4b-3d8934fbbcc0" providerId="ADAL" clId="{8FCDEB7C-7AA9-8340-91D7-3FD301C4C609}" dt="2024-05-06T21:53:40.117" v="2498"/>
          <ac:picMkLst>
            <pc:docMk/>
            <pc:sldMk cId="3944049405" sldId="922"/>
            <ac:picMk id="13" creationId="{7C481A4F-AF04-65B5-BB88-3BD9708E1D9B}"/>
          </ac:picMkLst>
        </pc:picChg>
      </pc:sldChg>
      <pc:sldChg chg="addSp modSp add mod modTransition">
        <pc:chgData name="Ashby, Matt" userId="990afa0d-653b-4623-9f4b-3d8934fbbcc0" providerId="ADAL" clId="{8FCDEB7C-7AA9-8340-91D7-3FD301C4C609}" dt="2024-05-06T21:59:24.719" v="2641"/>
        <pc:sldMkLst>
          <pc:docMk/>
          <pc:sldMk cId="2942382903" sldId="923"/>
        </pc:sldMkLst>
        <pc:spChg chg="add mod">
          <ac:chgData name="Ashby, Matt" userId="990afa0d-653b-4623-9f4b-3d8934fbbcc0" providerId="ADAL" clId="{8FCDEB7C-7AA9-8340-91D7-3FD301C4C609}" dt="2024-05-06T21:58:46.203" v="2640" actId="14100"/>
          <ac:spMkLst>
            <pc:docMk/>
            <pc:sldMk cId="2942382903" sldId="923"/>
            <ac:spMk id="2" creationId="{09683232-5587-E41F-A34A-BAC014BB2168}"/>
          </ac:spMkLst>
        </pc:spChg>
        <pc:picChg chg="mod">
          <ac:chgData name="Ashby, Matt" userId="990afa0d-653b-4623-9f4b-3d8934fbbcc0" providerId="ADAL" clId="{8FCDEB7C-7AA9-8340-91D7-3FD301C4C609}" dt="2024-05-06T21:57:23.075" v="2597" actId="1038"/>
          <ac:picMkLst>
            <pc:docMk/>
            <pc:sldMk cId="2942382903" sldId="923"/>
            <ac:picMk id="8" creationId="{F40FBE4B-DF59-C8D3-5117-55F31C9B7E79}"/>
          </ac:picMkLst>
        </pc:picChg>
        <pc:picChg chg="mod modCrop">
          <ac:chgData name="Ashby, Matt" userId="990afa0d-653b-4623-9f4b-3d8934fbbcc0" providerId="ADAL" clId="{8FCDEB7C-7AA9-8340-91D7-3FD301C4C609}" dt="2024-05-06T21:57:57.190" v="2610" actId="18131"/>
          <ac:picMkLst>
            <pc:docMk/>
            <pc:sldMk cId="2942382903" sldId="923"/>
            <ac:picMk id="12" creationId="{1BB0A829-BB89-60F3-3468-FF08C32F2499}"/>
          </ac:picMkLst>
        </pc:picChg>
      </pc:sldChg>
      <pc:sldMasterChg chg="delSldLayout modSldLayout">
        <pc:chgData name="Ashby, Matt" userId="990afa0d-653b-4623-9f4b-3d8934fbbcc0" providerId="ADAL" clId="{8FCDEB7C-7AA9-8340-91D7-3FD301C4C609}" dt="2024-05-06T21:04:25.504" v="1836" actId="2696"/>
        <pc:sldMasterMkLst>
          <pc:docMk/>
          <pc:sldMasterMk cId="10021098" sldId="2147483719"/>
        </pc:sldMasterMkLst>
        <pc:sldLayoutChg chg="modSp mod">
          <pc:chgData name="Ashby, Matt" userId="990afa0d-653b-4623-9f4b-3d8934fbbcc0" providerId="ADAL" clId="{8FCDEB7C-7AA9-8340-91D7-3FD301C4C609}" dt="2024-05-06T13:11:16.081" v="781" actId="207"/>
          <pc:sldLayoutMkLst>
            <pc:docMk/>
            <pc:sldMasterMk cId="10021098" sldId="2147483719"/>
            <pc:sldLayoutMk cId="2079171606" sldId="2147483745"/>
          </pc:sldLayoutMkLst>
          <pc:spChg chg="mod">
            <ac:chgData name="Ashby, Matt" userId="990afa0d-653b-4623-9f4b-3d8934fbbcc0" providerId="ADAL" clId="{8FCDEB7C-7AA9-8340-91D7-3FD301C4C609}" dt="2024-05-06T13:11:16.081" v="781" actId="207"/>
            <ac:spMkLst>
              <pc:docMk/>
              <pc:sldMasterMk cId="10021098" sldId="2147483719"/>
              <pc:sldLayoutMk cId="2079171606" sldId="2147483745"/>
              <ac:spMk id="3" creationId="{00000000-0000-0000-0000-000000000000}"/>
            </ac:spMkLst>
          </pc:spChg>
          <pc:spChg chg="mod">
            <ac:chgData name="Ashby, Matt" userId="990afa0d-653b-4623-9f4b-3d8934fbbcc0" providerId="ADAL" clId="{8FCDEB7C-7AA9-8340-91D7-3FD301C4C609}" dt="2024-05-06T13:09:29.322" v="774" actId="207"/>
            <ac:spMkLst>
              <pc:docMk/>
              <pc:sldMasterMk cId="10021098" sldId="2147483719"/>
              <pc:sldLayoutMk cId="2079171606" sldId="2147483745"/>
              <ac:spMk id="6" creationId="{63B4EA9D-6CA4-E245-AA4D-566D9E334F56}"/>
            </ac:spMkLst>
          </pc:spChg>
        </pc:sldLayoutChg>
        <pc:sldLayoutChg chg="delSp del mod">
          <pc:chgData name="Ashby, Matt" userId="990afa0d-653b-4623-9f4b-3d8934fbbcc0" providerId="ADAL" clId="{8FCDEB7C-7AA9-8340-91D7-3FD301C4C609}" dt="2024-05-06T21:04:25.504" v="1836" actId="2696"/>
          <pc:sldLayoutMkLst>
            <pc:docMk/>
            <pc:sldMasterMk cId="10021098" sldId="2147483719"/>
            <pc:sldLayoutMk cId="348792430" sldId="2147483746"/>
          </pc:sldLayoutMkLst>
          <pc:spChg chg="del">
            <ac:chgData name="Ashby, Matt" userId="990afa0d-653b-4623-9f4b-3d8934fbbcc0" providerId="ADAL" clId="{8FCDEB7C-7AA9-8340-91D7-3FD301C4C609}" dt="2024-05-06T20:58:46.528" v="1819" actId="478"/>
            <ac:spMkLst>
              <pc:docMk/>
              <pc:sldMasterMk cId="10021098" sldId="2147483719"/>
              <pc:sldLayoutMk cId="348792430" sldId="2147483746"/>
              <ac:spMk id="19" creationId="{8819A875-E8FD-C544-B858-AF4A36E53EA3}"/>
            </ac:spMkLst>
          </pc:spChg>
          <pc:graphicFrameChg chg="del">
            <ac:chgData name="Ashby, Matt" userId="990afa0d-653b-4623-9f4b-3d8934fbbcc0" providerId="ADAL" clId="{8FCDEB7C-7AA9-8340-91D7-3FD301C4C609}" dt="2024-05-06T20:58:46.528" v="1819" actId="478"/>
            <ac:graphicFrameMkLst>
              <pc:docMk/>
              <pc:sldMasterMk cId="10021098" sldId="2147483719"/>
              <pc:sldLayoutMk cId="348792430" sldId="2147483746"/>
              <ac:graphicFrameMk id="4" creationId="{90180AAD-940D-1562-54E3-7603996026EC}"/>
            </ac:graphicFrameMkLst>
          </pc:graphicFrameChg>
          <pc:picChg chg="del">
            <ac:chgData name="Ashby, Matt" userId="990afa0d-653b-4623-9f4b-3d8934fbbcc0" providerId="ADAL" clId="{8FCDEB7C-7AA9-8340-91D7-3FD301C4C609}" dt="2024-05-06T20:58:39.321" v="1818" actId="478"/>
            <ac:picMkLst>
              <pc:docMk/>
              <pc:sldMasterMk cId="10021098" sldId="2147483719"/>
              <pc:sldLayoutMk cId="348792430" sldId="2147483746"/>
              <ac:picMk id="2" creationId="{595B2C41-40B9-B983-AA97-96D2B1B0DE40}"/>
            </ac:picMkLst>
          </pc:picChg>
          <pc:cxnChg chg="del">
            <ac:chgData name="Ashby, Matt" userId="990afa0d-653b-4623-9f4b-3d8934fbbcc0" providerId="ADAL" clId="{8FCDEB7C-7AA9-8340-91D7-3FD301C4C609}" dt="2024-05-06T20:58:48.203" v="1820" actId="478"/>
            <ac:cxnSpMkLst>
              <pc:docMk/>
              <pc:sldMasterMk cId="10021098" sldId="2147483719"/>
              <pc:sldLayoutMk cId="348792430" sldId="2147483746"/>
              <ac:cxnSpMk id="3" creationId="{B42D2FE4-2A9F-FC10-2465-0DFACBB88149}"/>
            </ac:cxnSpMkLst>
          </pc:cxnChg>
        </pc:sldLayoutChg>
        <pc:sldLayoutChg chg="del">
          <pc:chgData name="Ashby, Matt" userId="990afa0d-653b-4623-9f4b-3d8934fbbcc0" providerId="ADAL" clId="{8FCDEB7C-7AA9-8340-91D7-3FD301C4C609}" dt="2024-05-06T13:12:35.134" v="784" actId="2696"/>
          <pc:sldLayoutMkLst>
            <pc:docMk/>
            <pc:sldMasterMk cId="10021098" sldId="2147483719"/>
            <pc:sldLayoutMk cId="2534900925" sldId="214748374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8A094-CC33-4849-A442-B654D33C1150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8F4FFF-912D-7A4D-A3CD-E9D3156F9987}">
      <dgm:prSet phldrT="[Text]"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Scanning</a:t>
          </a:r>
          <a:r>
            <a:rPr lang="en-GB">
              <a:solidFill>
                <a:schemeClr val="tx1"/>
              </a:solidFill>
            </a:rPr>
            <a:t>: define the problem</a:t>
          </a:r>
        </a:p>
      </dgm:t>
    </dgm:pt>
    <dgm:pt modelId="{31BA05C3-DC60-324B-8B43-B3A07FFF9D02}" type="parTrans" cxnId="{5BD40DD0-DF83-0745-B702-556808E35878}">
      <dgm:prSet/>
      <dgm:spPr/>
      <dgm:t>
        <a:bodyPr/>
        <a:lstStyle/>
        <a:p>
          <a:endParaRPr lang="en-GB"/>
        </a:p>
      </dgm:t>
    </dgm:pt>
    <dgm:pt modelId="{BE5EA1F4-1686-C348-90C0-5340642282CB}" type="sibTrans" cxnId="{5BD40DD0-DF83-0745-B702-556808E35878}">
      <dgm:prSet/>
      <dgm:spPr/>
      <dgm:t>
        <a:bodyPr/>
        <a:lstStyle/>
        <a:p>
          <a:endParaRPr lang="en-GB"/>
        </a:p>
      </dgm:t>
    </dgm:pt>
    <dgm:pt modelId="{7C980B97-9688-2D4C-86E8-F2DB62F619DF}">
      <dgm:prSet phldrT="[Text]"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Analysis</a:t>
          </a:r>
          <a:r>
            <a:rPr lang="en-GB">
              <a:solidFill>
                <a:schemeClr val="tx1"/>
              </a:solidFill>
            </a:rPr>
            <a:t>: understand the problem in detail</a:t>
          </a:r>
        </a:p>
      </dgm:t>
    </dgm:pt>
    <dgm:pt modelId="{B6957283-E578-6948-B834-F0F1F46B2100}" type="parTrans" cxnId="{CCD1CC54-2F7B-F74A-856F-CDAE14F9F080}">
      <dgm:prSet/>
      <dgm:spPr/>
      <dgm:t>
        <a:bodyPr/>
        <a:lstStyle/>
        <a:p>
          <a:endParaRPr lang="en-GB"/>
        </a:p>
      </dgm:t>
    </dgm:pt>
    <dgm:pt modelId="{C7FD5455-317B-454E-8D98-EF0FDC62D61F}" type="sibTrans" cxnId="{CCD1CC54-2F7B-F74A-856F-CDAE14F9F080}">
      <dgm:prSet/>
      <dgm:spPr/>
      <dgm:t>
        <a:bodyPr/>
        <a:lstStyle/>
        <a:p>
          <a:endParaRPr lang="en-GB"/>
        </a:p>
      </dgm:t>
    </dgm:pt>
    <dgm:pt modelId="{FB61849D-D737-944D-8569-51FA21C22D7F}">
      <dgm:prSet phldrT="[Text]"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Response</a:t>
          </a:r>
          <a:r>
            <a:rPr lang="en-GB">
              <a:solidFill>
                <a:schemeClr val="tx1"/>
              </a:solidFill>
            </a:rPr>
            <a:t>: take action to solve the problem</a:t>
          </a:r>
        </a:p>
      </dgm:t>
    </dgm:pt>
    <dgm:pt modelId="{A50108ED-8B47-DF49-91EF-E90A4034F3E2}" type="parTrans" cxnId="{C07CB72D-2F6F-1E43-B716-F1ACE4227D71}">
      <dgm:prSet/>
      <dgm:spPr/>
      <dgm:t>
        <a:bodyPr/>
        <a:lstStyle/>
        <a:p>
          <a:endParaRPr lang="en-GB"/>
        </a:p>
      </dgm:t>
    </dgm:pt>
    <dgm:pt modelId="{D306AA13-CC85-224B-A763-C825E99356D8}" type="sibTrans" cxnId="{C07CB72D-2F6F-1E43-B716-F1ACE4227D71}">
      <dgm:prSet/>
      <dgm:spPr/>
      <dgm:t>
        <a:bodyPr/>
        <a:lstStyle/>
        <a:p>
          <a:endParaRPr lang="en-GB"/>
        </a:p>
      </dgm:t>
    </dgm:pt>
    <dgm:pt modelId="{6A2DBD97-CE89-0E4B-8D30-5B2479B52110}">
      <dgm:prSet phldrT="[Text]"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Assessment</a:t>
          </a:r>
          <a:r>
            <a:rPr lang="en-GB">
              <a:solidFill>
                <a:schemeClr val="tx1"/>
              </a:solidFill>
            </a:rPr>
            <a:t>: establish if the problem is solved</a:t>
          </a:r>
        </a:p>
      </dgm:t>
    </dgm:pt>
    <dgm:pt modelId="{769E7C77-409C-4147-89E3-FAEAD902BC7E}" type="parTrans" cxnId="{99B9830F-8EA4-4C41-8AC8-E0B39CA1A282}">
      <dgm:prSet/>
      <dgm:spPr/>
      <dgm:t>
        <a:bodyPr/>
        <a:lstStyle/>
        <a:p>
          <a:endParaRPr lang="en-GB"/>
        </a:p>
      </dgm:t>
    </dgm:pt>
    <dgm:pt modelId="{03EBB800-4A1F-5945-B140-62D66448D0F6}" type="sibTrans" cxnId="{99B9830F-8EA4-4C41-8AC8-E0B39CA1A282}">
      <dgm:prSet/>
      <dgm:spPr/>
      <dgm:t>
        <a:bodyPr/>
        <a:lstStyle/>
        <a:p>
          <a:endParaRPr lang="en-GB"/>
        </a:p>
      </dgm:t>
    </dgm:pt>
    <dgm:pt modelId="{9AF46A5C-3298-DA40-A498-56F3F79486CA}" type="pres">
      <dgm:prSet presAssocID="{65E8A094-CC33-4849-A442-B654D33C1150}" presName="outerComposite" presStyleCnt="0">
        <dgm:presLayoutVars>
          <dgm:chMax val="5"/>
          <dgm:dir/>
          <dgm:resizeHandles val="exact"/>
        </dgm:presLayoutVars>
      </dgm:prSet>
      <dgm:spPr/>
    </dgm:pt>
    <dgm:pt modelId="{DFF69C25-8CC8-ED42-9479-4B6E653247B4}" type="pres">
      <dgm:prSet presAssocID="{65E8A094-CC33-4849-A442-B654D33C1150}" presName="dummyMaxCanvas" presStyleCnt="0">
        <dgm:presLayoutVars/>
      </dgm:prSet>
      <dgm:spPr/>
    </dgm:pt>
    <dgm:pt modelId="{6086B918-734F-D845-9507-8EDCA37D9817}" type="pres">
      <dgm:prSet presAssocID="{65E8A094-CC33-4849-A442-B654D33C1150}" presName="FourNodes_1" presStyleLbl="node1" presStyleIdx="0" presStyleCnt="4">
        <dgm:presLayoutVars>
          <dgm:bulletEnabled val="1"/>
        </dgm:presLayoutVars>
      </dgm:prSet>
      <dgm:spPr/>
    </dgm:pt>
    <dgm:pt modelId="{C75324A7-0C76-1D43-923A-90A18D131B76}" type="pres">
      <dgm:prSet presAssocID="{65E8A094-CC33-4849-A442-B654D33C1150}" presName="FourNodes_2" presStyleLbl="node1" presStyleIdx="1" presStyleCnt="4">
        <dgm:presLayoutVars>
          <dgm:bulletEnabled val="1"/>
        </dgm:presLayoutVars>
      </dgm:prSet>
      <dgm:spPr/>
    </dgm:pt>
    <dgm:pt modelId="{ABBD2912-66CF-A044-9E57-B8C7C9DFF301}" type="pres">
      <dgm:prSet presAssocID="{65E8A094-CC33-4849-A442-B654D33C1150}" presName="FourNodes_3" presStyleLbl="node1" presStyleIdx="2" presStyleCnt="4">
        <dgm:presLayoutVars>
          <dgm:bulletEnabled val="1"/>
        </dgm:presLayoutVars>
      </dgm:prSet>
      <dgm:spPr/>
    </dgm:pt>
    <dgm:pt modelId="{53D60BC4-5453-9745-8C1D-D8B565A47B64}" type="pres">
      <dgm:prSet presAssocID="{65E8A094-CC33-4849-A442-B654D33C1150}" presName="FourNodes_4" presStyleLbl="node1" presStyleIdx="3" presStyleCnt="4">
        <dgm:presLayoutVars>
          <dgm:bulletEnabled val="1"/>
        </dgm:presLayoutVars>
      </dgm:prSet>
      <dgm:spPr/>
    </dgm:pt>
    <dgm:pt modelId="{512292B7-C4CF-4F42-88F0-A9C84FFB8D5E}" type="pres">
      <dgm:prSet presAssocID="{65E8A094-CC33-4849-A442-B654D33C1150}" presName="FourConn_1-2" presStyleLbl="fgAccFollowNode1" presStyleIdx="0" presStyleCnt="3">
        <dgm:presLayoutVars>
          <dgm:bulletEnabled val="1"/>
        </dgm:presLayoutVars>
      </dgm:prSet>
      <dgm:spPr/>
    </dgm:pt>
    <dgm:pt modelId="{E3A00FD4-7A16-8F47-A14F-BB383CE32F11}" type="pres">
      <dgm:prSet presAssocID="{65E8A094-CC33-4849-A442-B654D33C1150}" presName="FourConn_2-3" presStyleLbl="fgAccFollowNode1" presStyleIdx="1" presStyleCnt="3">
        <dgm:presLayoutVars>
          <dgm:bulletEnabled val="1"/>
        </dgm:presLayoutVars>
      </dgm:prSet>
      <dgm:spPr/>
    </dgm:pt>
    <dgm:pt modelId="{5E6C6314-F253-DF4C-9D72-6592E0E706B8}" type="pres">
      <dgm:prSet presAssocID="{65E8A094-CC33-4849-A442-B654D33C1150}" presName="FourConn_3-4" presStyleLbl="fgAccFollowNode1" presStyleIdx="2" presStyleCnt="3">
        <dgm:presLayoutVars>
          <dgm:bulletEnabled val="1"/>
        </dgm:presLayoutVars>
      </dgm:prSet>
      <dgm:spPr/>
    </dgm:pt>
    <dgm:pt modelId="{BBC9F7F0-2DAA-344B-A368-4E0074479555}" type="pres">
      <dgm:prSet presAssocID="{65E8A094-CC33-4849-A442-B654D33C1150}" presName="FourNodes_1_text" presStyleLbl="node1" presStyleIdx="3" presStyleCnt="4">
        <dgm:presLayoutVars>
          <dgm:bulletEnabled val="1"/>
        </dgm:presLayoutVars>
      </dgm:prSet>
      <dgm:spPr/>
    </dgm:pt>
    <dgm:pt modelId="{4E799A22-31A8-704E-8552-B1B6FC432226}" type="pres">
      <dgm:prSet presAssocID="{65E8A094-CC33-4849-A442-B654D33C1150}" presName="FourNodes_2_text" presStyleLbl="node1" presStyleIdx="3" presStyleCnt="4">
        <dgm:presLayoutVars>
          <dgm:bulletEnabled val="1"/>
        </dgm:presLayoutVars>
      </dgm:prSet>
      <dgm:spPr/>
    </dgm:pt>
    <dgm:pt modelId="{78B3176A-268A-B446-A4D0-1D0F299BEC6F}" type="pres">
      <dgm:prSet presAssocID="{65E8A094-CC33-4849-A442-B654D33C1150}" presName="FourNodes_3_text" presStyleLbl="node1" presStyleIdx="3" presStyleCnt="4">
        <dgm:presLayoutVars>
          <dgm:bulletEnabled val="1"/>
        </dgm:presLayoutVars>
      </dgm:prSet>
      <dgm:spPr/>
    </dgm:pt>
    <dgm:pt modelId="{563A355A-3DEC-8D44-80A4-AFC73F272431}" type="pres">
      <dgm:prSet presAssocID="{65E8A094-CC33-4849-A442-B654D33C115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21E020C-06A9-FF4D-865F-17EBF0161392}" type="presOf" srcId="{D306AA13-CC85-224B-A763-C825E99356D8}" destId="{5E6C6314-F253-DF4C-9D72-6592E0E706B8}" srcOrd="0" destOrd="0" presId="urn:microsoft.com/office/officeart/2005/8/layout/vProcess5"/>
    <dgm:cxn modelId="{99B9830F-8EA4-4C41-8AC8-E0B39CA1A282}" srcId="{65E8A094-CC33-4849-A442-B654D33C1150}" destId="{6A2DBD97-CE89-0E4B-8D30-5B2479B52110}" srcOrd="3" destOrd="0" parTransId="{769E7C77-409C-4147-89E3-FAEAD902BC7E}" sibTransId="{03EBB800-4A1F-5945-B140-62D66448D0F6}"/>
    <dgm:cxn modelId="{965D8A13-D3C3-EF4D-84BA-0827677B8946}" type="presOf" srcId="{BE5EA1F4-1686-C348-90C0-5340642282CB}" destId="{512292B7-C4CF-4F42-88F0-A9C84FFB8D5E}" srcOrd="0" destOrd="0" presId="urn:microsoft.com/office/officeart/2005/8/layout/vProcess5"/>
    <dgm:cxn modelId="{C07CB72D-2F6F-1E43-B716-F1ACE4227D71}" srcId="{65E8A094-CC33-4849-A442-B654D33C1150}" destId="{FB61849D-D737-944D-8569-51FA21C22D7F}" srcOrd="2" destOrd="0" parTransId="{A50108ED-8B47-DF49-91EF-E90A4034F3E2}" sibTransId="{D306AA13-CC85-224B-A763-C825E99356D8}"/>
    <dgm:cxn modelId="{3B86A13C-A47D-874E-A301-35BD1DD759ED}" type="presOf" srcId="{6A2DBD97-CE89-0E4B-8D30-5B2479B52110}" destId="{53D60BC4-5453-9745-8C1D-D8B565A47B64}" srcOrd="0" destOrd="0" presId="urn:microsoft.com/office/officeart/2005/8/layout/vProcess5"/>
    <dgm:cxn modelId="{8F2E803D-63EE-464E-9CD1-F58C2E78364D}" type="presOf" srcId="{C88F4FFF-912D-7A4D-A3CD-E9D3156F9987}" destId="{BBC9F7F0-2DAA-344B-A368-4E0074479555}" srcOrd="1" destOrd="0" presId="urn:microsoft.com/office/officeart/2005/8/layout/vProcess5"/>
    <dgm:cxn modelId="{CCD1CC54-2F7B-F74A-856F-CDAE14F9F080}" srcId="{65E8A094-CC33-4849-A442-B654D33C1150}" destId="{7C980B97-9688-2D4C-86E8-F2DB62F619DF}" srcOrd="1" destOrd="0" parTransId="{B6957283-E578-6948-B834-F0F1F46B2100}" sibTransId="{C7FD5455-317B-454E-8D98-EF0FDC62D61F}"/>
    <dgm:cxn modelId="{DC94A68C-525F-224D-85D6-84050CD4F932}" type="presOf" srcId="{7C980B97-9688-2D4C-86E8-F2DB62F619DF}" destId="{C75324A7-0C76-1D43-923A-90A18D131B76}" srcOrd="0" destOrd="0" presId="urn:microsoft.com/office/officeart/2005/8/layout/vProcess5"/>
    <dgm:cxn modelId="{1397B190-C1C4-5E42-B9D7-278BDA8C585E}" type="presOf" srcId="{FB61849D-D737-944D-8569-51FA21C22D7F}" destId="{ABBD2912-66CF-A044-9E57-B8C7C9DFF301}" srcOrd="0" destOrd="0" presId="urn:microsoft.com/office/officeart/2005/8/layout/vProcess5"/>
    <dgm:cxn modelId="{8ECCCAAC-D19B-484F-AF21-9586F3FBCA6B}" type="presOf" srcId="{6A2DBD97-CE89-0E4B-8D30-5B2479B52110}" destId="{563A355A-3DEC-8D44-80A4-AFC73F272431}" srcOrd="1" destOrd="0" presId="urn:microsoft.com/office/officeart/2005/8/layout/vProcess5"/>
    <dgm:cxn modelId="{45A38EBB-6F3B-D34F-9548-33EB07C3F308}" type="presOf" srcId="{7C980B97-9688-2D4C-86E8-F2DB62F619DF}" destId="{4E799A22-31A8-704E-8552-B1B6FC432226}" srcOrd="1" destOrd="0" presId="urn:microsoft.com/office/officeart/2005/8/layout/vProcess5"/>
    <dgm:cxn modelId="{5BD40DD0-DF83-0745-B702-556808E35878}" srcId="{65E8A094-CC33-4849-A442-B654D33C1150}" destId="{C88F4FFF-912D-7A4D-A3CD-E9D3156F9987}" srcOrd="0" destOrd="0" parTransId="{31BA05C3-DC60-324B-8B43-B3A07FFF9D02}" sibTransId="{BE5EA1F4-1686-C348-90C0-5340642282CB}"/>
    <dgm:cxn modelId="{AD9DB8E0-782E-2B47-8136-D2EAB099D78A}" type="presOf" srcId="{65E8A094-CC33-4849-A442-B654D33C1150}" destId="{9AF46A5C-3298-DA40-A498-56F3F79486CA}" srcOrd="0" destOrd="0" presId="urn:microsoft.com/office/officeart/2005/8/layout/vProcess5"/>
    <dgm:cxn modelId="{01CB3CFD-F4B7-1140-AF89-ADEBC68982B6}" type="presOf" srcId="{FB61849D-D737-944D-8569-51FA21C22D7F}" destId="{78B3176A-268A-B446-A4D0-1D0F299BEC6F}" srcOrd="1" destOrd="0" presId="urn:microsoft.com/office/officeart/2005/8/layout/vProcess5"/>
    <dgm:cxn modelId="{201CCDFF-0980-C642-BC55-81CDFE404F6A}" type="presOf" srcId="{C7FD5455-317B-454E-8D98-EF0FDC62D61F}" destId="{E3A00FD4-7A16-8F47-A14F-BB383CE32F11}" srcOrd="0" destOrd="0" presId="urn:microsoft.com/office/officeart/2005/8/layout/vProcess5"/>
    <dgm:cxn modelId="{7E1AE2FF-DB9D-0245-9C40-53CC8A3B06AD}" type="presOf" srcId="{C88F4FFF-912D-7A4D-A3CD-E9D3156F9987}" destId="{6086B918-734F-D845-9507-8EDCA37D9817}" srcOrd="0" destOrd="0" presId="urn:microsoft.com/office/officeart/2005/8/layout/vProcess5"/>
    <dgm:cxn modelId="{EE8F4652-AA14-C44F-B9F7-1A59E54B921C}" type="presParOf" srcId="{9AF46A5C-3298-DA40-A498-56F3F79486CA}" destId="{DFF69C25-8CC8-ED42-9479-4B6E653247B4}" srcOrd="0" destOrd="0" presId="urn:microsoft.com/office/officeart/2005/8/layout/vProcess5"/>
    <dgm:cxn modelId="{16DA69B8-DBDD-DB48-923B-FC95FB68BC25}" type="presParOf" srcId="{9AF46A5C-3298-DA40-A498-56F3F79486CA}" destId="{6086B918-734F-D845-9507-8EDCA37D9817}" srcOrd="1" destOrd="0" presId="urn:microsoft.com/office/officeart/2005/8/layout/vProcess5"/>
    <dgm:cxn modelId="{91E52388-91EE-EB48-97BB-C36124D2F70B}" type="presParOf" srcId="{9AF46A5C-3298-DA40-A498-56F3F79486CA}" destId="{C75324A7-0C76-1D43-923A-90A18D131B76}" srcOrd="2" destOrd="0" presId="urn:microsoft.com/office/officeart/2005/8/layout/vProcess5"/>
    <dgm:cxn modelId="{F9F2479D-6CCC-2945-A67E-FFB9E94F2DE9}" type="presParOf" srcId="{9AF46A5C-3298-DA40-A498-56F3F79486CA}" destId="{ABBD2912-66CF-A044-9E57-B8C7C9DFF301}" srcOrd="3" destOrd="0" presId="urn:microsoft.com/office/officeart/2005/8/layout/vProcess5"/>
    <dgm:cxn modelId="{4B0EC852-1EEF-AD45-A10E-63301CDEA7D3}" type="presParOf" srcId="{9AF46A5C-3298-DA40-A498-56F3F79486CA}" destId="{53D60BC4-5453-9745-8C1D-D8B565A47B64}" srcOrd="4" destOrd="0" presId="urn:microsoft.com/office/officeart/2005/8/layout/vProcess5"/>
    <dgm:cxn modelId="{A32A99ED-4C2B-174C-9C62-CD60767EE8B0}" type="presParOf" srcId="{9AF46A5C-3298-DA40-A498-56F3F79486CA}" destId="{512292B7-C4CF-4F42-88F0-A9C84FFB8D5E}" srcOrd="5" destOrd="0" presId="urn:microsoft.com/office/officeart/2005/8/layout/vProcess5"/>
    <dgm:cxn modelId="{69214897-6304-A040-8B80-4758A37B5106}" type="presParOf" srcId="{9AF46A5C-3298-DA40-A498-56F3F79486CA}" destId="{E3A00FD4-7A16-8F47-A14F-BB383CE32F11}" srcOrd="6" destOrd="0" presId="urn:microsoft.com/office/officeart/2005/8/layout/vProcess5"/>
    <dgm:cxn modelId="{5DABC34C-C2A1-5A41-BC75-2C5D96DC5A5E}" type="presParOf" srcId="{9AF46A5C-3298-DA40-A498-56F3F79486CA}" destId="{5E6C6314-F253-DF4C-9D72-6592E0E706B8}" srcOrd="7" destOrd="0" presId="urn:microsoft.com/office/officeart/2005/8/layout/vProcess5"/>
    <dgm:cxn modelId="{C08834DB-DC56-F245-9D10-CAB4539BEE4F}" type="presParOf" srcId="{9AF46A5C-3298-DA40-A498-56F3F79486CA}" destId="{BBC9F7F0-2DAA-344B-A368-4E0074479555}" srcOrd="8" destOrd="0" presId="urn:microsoft.com/office/officeart/2005/8/layout/vProcess5"/>
    <dgm:cxn modelId="{50D1326A-0EA7-9440-8DCB-C7506966105C}" type="presParOf" srcId="{9AF46A5C-3298-DA40-A498-56F3F79486CA}" destId="{4E799A22-31A8-704E-8552-B1B6FC432226}" srcOrd="9" destOrd="0" presId="urn:microsoft.com/office/officeart/2005/8/layout/vProcess5"/>
    <dgm:cxn modelId="{2D9459BC-1E35-7A4D-808C-9F217781BD8E}" type="presParOf" srcId="{9AF46A5C-3298-DA40-A498-56F3F79486CA}" destId="{78B3176A-268A-B446-A4D0-1D0F299BEC6F}" srcOrd="10" destOrd="0" presId="urn:microsoft.com/office/officeart/2005/8/layout/vProcess5"/>
    <dgm:cxn modelId="{5EBE3153-3A75-2A4F-87AF-770CDFD2FE33}" type="presParOf" srcId="{9AF46A5C-3298-DA40-A498-56F3F79486CA}" destId="{563A355A-3DEC-8D44-80A4-AFC73F27243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250AA9-D2A8-BF41-9B16-088C5B810B5D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1FEB95F-3924-0344-AE7C-601FD07FA32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b="1">
              <a:solidFill>
                <a:schemeClr val="tx1"/>
              </a:solidFill>
            </a:rPr>
            <a:t>Robbery</a:t>
          </a:r>
        </a:p>
      </dgm:t>
    </dgm:pt>
    <dgm:pt modelId="{FB7D71CA-6DE6-1E46-9099-9C54CB2C7470}" type="parTrans" cxnId="{E0B02974-0D8E-0746-8627-4EF4A8EC43D4}">
      <dgm:prSet/>
      <dgm:spPr/>
      <dgm:t>
        <a:bodyPr/>
        <a:lstStyle/>
        <a:p>
          <a:endParaRPr lang="en-GB" sz="1800"/>
        </a:p>
      </dgm:t>
    </dgm:pt>
    <dgm:pt modelId="{823FA6FE-2E45-DF4A-A36B-4C5D470BEF0F}" type="sibTrans" cxnId="{E0B02974-0D8E-0746-8627-4EF4A8EC43D4}">
      <dgm:prSet/>
      <dgm:spPr/>
      <dgm:t>
        <a:bodyPr/>
        <a:lstStyle/>
        <a:p>
          <a:endParaRPr lang="en-GB" sz="1800"/>
        </a:p>
      </dgm:t>
    </dgm:pt>
    <dgm:pt modelId="{96EE8E43-75F6-0C48-BD00-EAA02B89295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>
              <a:solidFill>
                <a:schemeClr val="tx1"/>
              </a:solidFill>
            </a:rPr>
            <a:t>Commercial robbery</a:t>
          </a:r>
        </a:p>
      </dgm:t>
    </dgm:pt>
    <dgm:pt modelId="{0D94D8FF-1708-D547-BEE2-F8A81C3E3108}" type="parTrans" cxnId="{D5D01A27-960A-644F-8CC7-F92C56ECF4E8}">
      <dgm:prSet/>
      <dgm:spPr>
        <a:solidFill>
          <a:schemeClr val="accent1"/>
        </a:solidFill>
      </dgm:spPr>
      <dgm:t>
        <a:bodyPr/>
        <a:lstStyle/>
        <a:p>
          <a:endParaRPr lang="en-GB" sz="2000"/>
        </a:p>
      </dgm:t>
    </dgm:pt>
    <dgm:pt modelId="{D2575063-ABD9-774B-9730-97946EAD643C}" type="sibTrans" cxnId="{D5D01A27-960A-644F-8CC7-F92C56ECF4E8}">
      <dgm:prSet/>
      <dgm:spPr/>
      <dgm:t>
        <a:bodyPr/>
        <a:lstStyle/>
        <a:p>
          <a:endParaRPr lang="en-GB" sz="1800"/>
        </a:p>
      </dgm:t>
    </dgm:pt>
    <dgm:pt modelId="{BE57C7C1-08D3-4B4B-8BD1-F24837DA43C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>
              <a:solidFill>
                <a:schemeClr val="tx1"/>
              </a:solidFill>
            </a:rPr>
            <a:t>Personal robbery</a:t>
          </a:r>
        </a:p>
      </dgm:t>
    </dgm:pt>
    <dgm:pt modelId="{AB7CB65F-0882-7949-81AF-4436BCF56AAD}" type="parTrans" cxnId="{EA2AB420-7622-4946-84C8-A75A34AD7DC5}">
      <dgm:prSet/>
      <dgm:spPr>
        <a:solidFill>
          <a:schemeClr val="accent1"/>
        </a:solidFill>
      </dgm:spPr>
      <dgm:t>
        <a:bodyPr/>
        <a:lstStyle/>
        <a:p>
          <a:endParaRPr lang="en-GB" sz="2000"/>
        </a:p>
      </dgm:t>
    </dgm:pt>
    <dgm:pt modelId="{FF3E065E-0EF8-E64D-8EEC-20EC51CDD922}" type="sibTrans" cxnId="{EA2AB420-7622-4946-84C8-A75A34AD7DC5}">
      <dgm:prSet/>
      <dgm:spPr/>
      <dgm:t>
        <a:bodyPr/>
        <a:lstStyle/>
        <a:p>
          <a:endParaRPr lang="en-GB" sz="1800"/>
        </a:p>
      </dgm:t>
    </dgm:pt>
    <dgm:pt modelId="{EAED899F-00D5-B749-9EC3-2CE0C788EC6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>
              <a:solidFill>
                <a:schemeClr val="tx1"/>
              </a:solidFill>
            </a:rPr>
            <a:t>Liquor-store robbery</a:t>
          </a:r>
        </a:p>
      </dgm:t>
    </dgm:pt>
    <dgm:pt modelId="{EB42E7CE-3233-7B4B-BD3B-4B31C0812C9F}" type="parTrans" cxnId="{6F518310-4478-F742-BD81-DF12A9FB5F04}">
      <dgm:prSet/>
      <dgm:spPr>
        <a:solidFill>
          <a:schemeClr val="accent1"/>
        </a:solidFill>
      </dgm:spPr>
      <dgm:t>
        <a:bodyPr/>
        <a:lstStyle/>
        <a:p>
          <a:endParaRPr lang="en-GB" sz="2000"/>
        </a:p>
      </dgm:t>
    </dgm:pt>
    <dgm:pt modelId="{952D305F-2410-9F49-B89A-205F21A6ACF2}" type="sibTrans" cxnId="{6F518310-4478-F742-BD81-DF12A9FB5F04}">
      <dgm:prSet/>
      <dgm:spPr/>
      <dgm:t>
        <a:bodyPr/>
        <a:lstStyle/>
        <a:p>
          <a:endParaRPr lang="en-GB" sz="1800"/>
        </a:p>
      </dgm:t>
    </dgm:pt>
    <dgm:pt modelId="{D3DA4D25-03BD-F84D-8A6B-E10202BBF39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>
              <a:solidFill>
                <a:schemeClr val="tx1"/>
              </a:solidFill>
            </a:rPr>
            <a:t>Cash-in-transit robbery</a:t>
          </a:r>
        </a:p>
      </dgm:t>
    </dgm:pt>
    <dgm:pt modelId="{8B62504E-2AD3-8548-95F5-047C3B3B22B2}" type="parTrans" cxnId="{1B8623F2-7D3F-DA48-A86C-23A9CAC8C6C0}">
      <dgm:prSet/>
      <dgm:spPr>
        <a:solidFill>
          <a:schemeClr val="accent1"/>
        </a:solidFill>
      </dgm:spPr>
      <dgm:t>
        <a:bodyPr/>
        <a:lstStyle/>
        <a:p>
          <a:endParaRPr lang="en-GB" sz="2000"/>
        </a:p>
      </dgm:t>
    </dgm:pt>
    <dgm:pt modelId="{921122CB-D90A-5347-87B6-3DA146A2E8C7}" type="sibTrans" cxnId="{1B8623F2-7D3F-DA48-A86C-23A9CAC8C6C0}">
      <dgm:prSet/>
      <dgm:spPr/>
      <dgm:t>
        <a:bodyPr/>
        <a:lstStyle/>
        <a:p>
          <a:endParaRPr lang="en-GB" sz="1800"/>
        </a:p>
      </dgm:t>
    </dgm:pt>
    <dgm:pt modelId="{15F0054D-AD2D-604A-82C0-3ACD47C24F9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>
              <a:solidFill>
                <a:schemeClr val="tx1"/>
              </a:solidFill>
            </a:rPr>
            <a:t>…</a:t>
          </a:r>
        </a:p>
      </dgm:t>
    </dgm:pt>
    <dgm:pt modelId="{340212EF-BABF-484E-A5C0-CB5DA50AB96F}" type="parTrans" cxnId="{E92B4DCA-7D91-6949-9CDA-0C4291CF375C}">
      <dgm:prSet/>
      <dgm:spPr>
        <a:solidFill>
          <a:schemeClr val="accent1"/>
        </a:solidFill>
      </dgm:spPr>
      <dgm:t>
        <a:bodyPr/>
        <a:lstStyle/>
        <a:p>
          <a:endParaRPr lang="en-GB" sz="2000"/>
        </a:p>
      </dgm:t>
    </dgm:pt>
    <dgm:pt modelId="{96C0DE5D-25B7-4A4B-93C4-48364C512D43}" type="sibTrans" cxnId="{E92B4DCA-7D91-6949-9CDA-0C4291CF375C}">
      <dgm:prSet/>
      <dgm:spPr/>
      <dgm:t>
        <a:bodyPr/>
        <a:lstStyle/>
        <a:p>
          <a:endParaRPr lang="en-GB" sz="1800"/>
        </a:p>
      </dgm:t>
    </dgm:pt>
    <dgm:pt modelId="{AFE2B963-57A9-3F45-8D81-399DF0AD20B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>
              <a:solidFill>
                <a:schemeClr val="tx1"/>
              </a:solidFill>
            </a:rPr>
            <a:t>Home invasion</a:t>
          </a:r>
        </a:p>
      </dgm:t>
    </dgm:pt>
    <dgm:pt modelId="{596142AE-1F89-0143-8B1A-597CDE9D668D}" type="parTrans" cxnId="{E829E6E8-F575-5E42-B162-E8F9D1E61A50}">
      <dgm:prSet/>
      <dgm:spPr>
        <a:solidFill>
          <a:schemeClr val="accent1"/>
        </a:solidFill>
      </dgm:spPr>
      <dgm:t>
        <a:bodyPr/>
        <a:lstStyle/>
        <a:p>
          <a:endParaRPr lang="en-GB" sz="2000"/>
        </a:p>
      </dgm:t>
    </dgm:pt>
    <dgm:pt modelId="{27A0D7E5-939D-2542-82B9-65EC99DF1C2F}" type="sibTrans" cxnId="{E829E6E8-F575-5E42-B162-E8F9D1E61A50}">
      <dgm:prSet/>
      <dgm:spPr/>
      <dgm:t>
        <a:bodyPr/>
        <a:lstStyle/>
        <a:p>
          <a:endParaRPr lang="en-GB" sz="1800"/>
        </a:p>
      </dgm:t>
    </dgm:pt>
    <dgm:pt modelId="{3D2A8460-7212-0248-960B-68B31CC6557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>
              <a:solidFill>
                <a:schemeClr val="tx1"/>
              </a:solidFill>
            </a:rPr>
            <a:t>Car-jacking</a:t>
          </a:r>
        </a:p>
      </dgm:t>
    </dgm:pt>
    <dgm:pt modelId="{D3ABE0E1-2C17-0447-8EF4-B525A95FA19C}" type="parTrans" cxnId="{0F5B0CD9-8DD8-7047-A8B4-2A64F64E8EF7}">
      <dgm:prSet/>
      <dgm:spPr>
        <a:solidFill>
          <a:schemeClr val="accent1"/>
        </a:solidFill>
      </dgm:spPr>
      <dgm:t>
        <a:bodyPr/>
        <a:lstStyle/>
        <a:p>
          <a:endParaRPr lang="en-GB" sz="2000"/>
        </a:p>
      </dgm:t>
    </dgm:pt>
    <dgm:pt modelId="{0EA755BA-6A7C-D24F-8E63-D031D243D0AA}" type="sibTrans" cxnId="{0F5B0CD9-8DD8-7047-A8B4-2A64F64E8EF7}">
      <dgm:prSet/>
      <dgm:spPr/>
      <dgm:t>
        <a:bodyPr/>
        <a:lstStyle/>
        <a:p>
          <a:endParaRPr lang="en-GB" sz="1800"/>
        </a:p>
      </dgm:t>
    </dgm:pt>
    <dgm:pt modelId="{5AA4A097-0A4B-A14C-8862-AB03E8133DF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>
              <a:solidFill>
                <a:schemeClr val="tx1"/>
              </a:solidFill>
            </a:rPr>
            <a:t>Phone robbery</a:t>
          </a:r>
        </a:p>
      </dgm:t>
    </dgm:pt>
    <dgm:pt modelId="{241C74AE-C18D-8144-917B-AC05428C504B}" type="parTrans" cxnId="{26147982-7592-7645-96AF-1F1B165D9204}">
      <dgm:prSet/>
      <dgm:spPr>
        <a:solidFill>
          <a:schemeClr val="accent1"/>
        </a:solidFill>
      </dgm:spPr>
      <dgm:t>
        <a:bodyPr/>
        <a:lstStyle/>
        <a:p>
          <a:endParaRPr lang="en-GB" sz="2000"/>
        </a:p>
      </dgm:t>
    </dgm:pt>
    <dgm:pt modelId="{A7A9052C-C389-7544-9B5B-BBB2C13A327B}" type="sibTrans" cxnId="{26147982-7592-7645-96AF-1F1B165D9204}">
      <dgm:prSet/>
      <dgm:spPr/>
      <dgm:t>
        <a:bodyPr/>
        <a:lstStyle/>
        <a:p>
          <a:endParaRPr lang="en-GB" sz="1800"/>
        </a:p>
      </dgm:t>
    </dgm:pt>
    <dgm:pt modelId="{6D43D96B-7511-2843-9C4B-E23ACFA654E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>
              <a:solidFill>
                <a:schemeClr val="tx1"/>
              </a:solidFill>
            </a:rPr>
            <a:t>…</a:t>
          </a:r>
        </a:p>
      </dgm:t>
    </dgm:pt>
    <dgm:pt modelId="{882AF8D6-E4C0-294E-B6A8-554F3BA1BB13}" type="parTrans" cxnId="{12DEB364-7E2D-2240-92F9-0D9DB4649691}">
      <dgm:prSet/>
      <dgm:spPr>
        <a:solidFill>
          <a:schemeClr val="accent1"/>
        </a:solidFill>
      </dgm:spPr>
      <dgm:t>
        <a:bodyPr/>
        <a:lstStyle/>
        <a:p>
          <a:endParaRPr lang="en-GB" sz="2000"/>
        </a:p>
      </dgm:t>
    </dgm:pt>
    <dgm:pt modelId="{2013D361-3918-6346-B7B0-79FBE3FF4950}" type="sibTrans" cxnId="{12DEB364-7E2D-2240-92F9-0D9DB4649691}">
      <dgm:prSet/>
      <dgm:spPr/>
      <dgm:t>
        <a:bodyPr/>
        <a:lstStyle/>
        <a:p>
          <a:endParaRPr lang="en-GB" sz="1800"/>
        </a:p>
      </dgm:t>
    </dgm:pt>
    <dgm:pt modelId="{4A274BD5-FB61-AF4B-AE38-02028B7285E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>
              <a:solidFill>
                <a:schemeClr val="tx1"/>
              </a:solidFill>
            </a:rPr>
            <a:t>Outside metro stations</a:t>
          </a:r>
        </a:p>
      </dgm:t>
    </dgm:pt>
    <dgm:pt modelId="{36D87E09-FE0C-5B4B-AB60-EDDF69CD14CA}" type="parTrans" cxnId="{52987D74-9F03-9E4D-9378-B8D232A89EA1}">
      <dgm:prSet/>
      <dgm:spPr>
        <a:solidFill>
          <a:schemeClr val="accent1"/>
        </a:solidFill>
      </dgm:spPr>
      <dgm:t>
        <a:bodyPr/>
        <a:lstStyle/>
        <a:p>
          <a:endParaRPr lang="en-GB" sz="2000"/>
        </a:p>
      </dgm:t>
    </dgm:pt>
    <dgm:pt modelId="{933FCAD1-D345-EE44-BBB1-65D3D7508E6B}" type="sibTrans" cxnId="{52987D74-9F03-9E4D-9378-B8D232A89EA1}">
      <dgm:prSet/>
      <dgm:spPr/>
      <dgm:t>
        <a:bodyPr/>
        <a:lstStyle/>
        <a:p>
          <a:endParaRPr lang="en-GB"/>
        </a:p>
      </dgm:t>
    </dgm:pt>
    <dgm:pt modelId="{DCCF46CA-1A07-C347-9EA2-9680DE4A282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>
              <a:solidFill>
                <a:schemeClr val="tx1"/>
              </a:solidFill>
            </a:rPr>
            <a:t>Outside schools</a:t>
          </a:r>
        </a:p>
      </dgm:t>
    </dgm:pt>
    <dgm:pt modelId="{364B31D6-414D-6847-BA7F-F679FA5EAD1F}" type="parTrans" cxnId="{1A4E2AC5-C1FC-7A42-8CA7-AAD49D803C6D}">
      <dgm:prSet/>
      <dgm:spPr>
        <a:solidFill>
          <a:schemeClr val="accent1"/>
        </a:solidFill>
      </dgm:spPr>
      <dgm:t>
        <a:bodyPr/>
        <a:lstStyle/>
        <a:p>
          <a:endParaRPr lang="en-GB" sz="2000"/>
        </a:p>
      </dgm:t>
    </dgm:pt>
    <dgm:pt modelId="{76545505-ED48-F544-A788-8C2867B43527}" type="sibTrans" cxnId="{1A4E2AC5-C1FC-7A42-8CA7-AAD49D803C6D}">
      <dgm:prSet/>
      <dgm:spPr/>
      <dgm:t>
        <a:bodyPr/>
        <a:lstStyle/>
        <a:p>
          <a:endParaRPr lang="en-GB"/>
        </a:p>
      </dgm:t>
    </dgm:pt>
    <dgm:pt modelId="{200607C1-9061-5647-B45F-07BE256D5AE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>
              <a:solidFill>
                <a:schemeClr val="tx1"/>
              </a:solidFill>
            </a:rPr>
            <a:t>Late at </a:t>
          </a:r>
          <a:br>
            <a:rPr lang="en-GB" sz="2000">
              <a:solidFill>
                <a:schemeClr val="tx1"/>
              </a:solidFill>
            </a:rPr>
          </a:br>
          <a:r>
            <a:rPr lang="en-GB" sz="2000">
              <a:solidFill>
                <a:schemeClr val="tx1"/>
              </a:solidFill>
            </a:rPr>
            <a:t>night</a:t>
          </a:r>
        </a:p>
      </dgm:t>
    </dgm:pt>
    <dgm:pt modelId="{8B15654C-275D-B04B-B55A-61C51300798C}" type="parTrans" cxnId="{27A4EC59-6BD7-7F4C-8A1E-3A6B831931E8}">
      <dgm:prSet/>
      <dgm:spPr>
        <a:solidFill>
          <a:schemeClr val="accent1"/>
        </a:solidFill>
      </dgm:spPr>
      <dgm:t>
        <a:bodyPr/>
        <a:lstStyle/>
        <a:p>
          <a:endParaRPr lang="en-GB" sz="2000"/>
        </a:p>
      </dgm:t>
    </dgm:pt>
    <dgm:pt modelId="{E08CEA37-03A4-C24E-BA9D-D8DABDAD48DD}" type="sibTrans" cxnId="{27A4EC59-6BD7-7F4C-8A1E-3A6B831931E8}">
      <dgm:prSet/>
      <dgm:spPr/>
      <dgm:t>
        <a:bodyPr/>
        <a:lstStyle/>
        <a:p>
          <a:endParaRPr lang="en-GB"/>
        </a:p>
      </dgm:t>
    </dgm:pt>
    <dgm:pt modelId="{785DF113-4C2E-6840-B638-3B5A02AB91A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>
              <a:solidFill>
                <a:schemeClr val="tx1"/>
              </a:solidFill>
            </a:rPr>
            <a:t>…</a:t>
          </a:r>
        </a:p>
      </dgm:t>
    </dgm:pt>
    <dgm:pt modelId="{AC42AE06-6741-8B43-ADD0-1CA671B0560C}" type="parTrans" cxnId="{3A57D669-89AD-1842-9FC7-6FC03F2F9D1E}">
      <dgm:prSet/>
      <dgm:spPr>
        <a:solidFill>
          <a:schemeClr val="accent1"/>
        </a:solidFill>
      </dgm:spPr>
      <dgm:t>
        <a:bodyPr/>
        <a:lstStyle/>
        <a:p>
          <a:endParaRPr lang="en-GB" sz="2000"/>
        </a:p>
      </dgm:t>
    </dgm:pt>
    <dgm:pt modelId="{595C6818-DE16-4045-8B5B-D51FE8509792}" type="sibTrans" cxnId="{3A57D669-89AD-1842-9FC7-6FC03F2F9D1E}">
      <dgm:prSet/>
      <dgm:spPr/>
      <dgm:t>
        <a:bodyPr/>
        <a:lstStyle/>
        <a:p>
          <a:endParaRPr lang="en-GB"/>
        </a:p>
      </dgm:t>
    </dgm:pt>
    <dgm:pt modelId="{AB30A32B-3542-E543-874D-69BF42F0F3A6}" type="pres">
      <dgm:prSet presAssocID="{9C250AA9-D2A8-BF41-9B16-088C5B810B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DDB6C51-5BAD-7F4C-8330-5CD2FA173DD6}" type="pres">
      <dgm:prSet presAssocID="{D1FEB95F-3924-0344-AE7C-601FD07FA322}" presName="hierRoot1" presStyleCnt="0">
        <dgm:presLayoutVars>
          <dgm:hierBranch/>
        </dgm:presLayoutVars>
      </dgm:prSet>
      <dgm:spPr/>
    </dgm:pt>
    <dgm:pt modelId="{C1843A32-2A43-E246-A743-E7A676D421A0}" type="pres">
      <dgm:prSet presAssocID="{D1FEB95F-3924-0344-AE7C-601FD07FA322}" presName="rootComposite1" presStyleCnt="0"/>
      <dgm:spPr/>
    </dgm:pt>
    <dgm:pt modelId="{4D06B312-B391-774A-84A5-D9B941AD99DD}" type="pres">
      <dgm:prSet presAssocID="{D1FEB95F-3924-0344-AE7C-601FD07FA322}" presName="rootText1" presStyleLbl="node0" presStyleIdx="0" presStyleCnt="1" custScaleX="160646" custScaleY="169283" custLinFactNeighborY="1027">
        <dgm:presLayoutVars>
          <dgm:chPref val="3"/>
        </dgm:presLayoutVars>
      </dgm:prSet>
      <dgm:spPr/>
    </dgm:pt>
    <dgm:pt modelId="{60EDF1F2-8292-CD48-B9E1-C6DE913325CF}" type="pres">
      <dgm:prSet presAssocID="{D1FEB95F-3924-0344-AE7C-601FD07FA322}" presName="rootConnector1" presStyleLbl="node1" presStyleIdx="0" presStyleCnt="0"/>
      <dgm:spPr/>
    </dgm:pt>
    <dgm:pt modelId="{C86A7A73-0C3C-4846-A067-CC5464C2A1CE}" type="pres">
      <dgm:prSet presAssocID="{D1FEB95F-3924-0344-AE7C-601FD07FA322}" presName="hierChild2" presStyleCnt="0"/>
      <dgm:spPr/>
    </dgm:pt>
    <dgm:pt modelId="{E521DAFE-EB62-3D4F-965A-672A2391678E}" type="pres">
      <dgm:prSet presAssocID="{0D94D8FF-1708-D547-BEE2-F8A81C3E3108}" presName="Name35" presStyleLbl="parChTrans1D2" presStyleIdx="0" presStyleCnt="2"/>
      <dgm:spPr/>
    </dgm:pt>
    <dgm:pt modelId="{E7250BB7-C416-444B-91A5-AD99DE3F8750}" type="pres">
      <dgm:prSet presAssocID="{96EE8E43-75F6-0C48-BD00-EAA02B892958}" presName="hierRoot2" presStyleCnt="0">
        <dgm:presLayoutVars>
          <dgm:hierBranch/>
        </dgm:presLayoutVars>
      </dgm:prSet>
      <dgm:spPr/>
    </dgm:pt>
    <dgm:pt modelId="{B2ACC98A-A38E-A54E-B319-BA8A37F120AD}" type="pres">
      <dgm:prSet presAssocID="{96EE8E43-75F6-0C48-BD00-EAA02B892958}" presName="rootComposite" presStyleCnt="0"/>
      <dgm:spPr/>
    </dgm:pt>
    <dgm:pt modelId="{6492F677-BCEC-1E4F-B1C4-4C19E7C0FA72}" type="pres">
      <dgm:prSet presAssocID="{96EE8E43-75F6-0C48-BD00-EAA02B892958}" presName="rootText" presStyleLbl="node2" presStyleIdx="0" presStyleCnt="2" custScaleX="146007" custScaleY="169283" custLinFactNeighborY="1027">
        <dgm:presLayoutVars>
          <dgm:chPref val="3"/>
        </dgm:presLayoutVars>
      </dgm:prSet>
      <dgm:spPr/>
    </dgm:pt>
    <dgm:pt modelId="{89FD78E0-42A1-624B-9E9A-D55D4626246A}" type="pres">
      <dgm:prSet presAssocID="{96EE8E43-75F6-0C48-BD00-EAA02B892958}" presName="rootConnector" presStyleLbl="node2" presStyleIdx="0" presStyleCnt="2"/>
      <dgm:spPr/>
    </dgm:pt>
    <dgm:pt modelId="{705B3311-454C-FD46-A47C-61183D5E1416}" type="pres">
      <dgm:prSet presAssocID="{96EE8E43-75F6-0C48-BD00-EAA02B892958}" presName="hierChild4" presStyleCnt="0"/>
      <dgm:spPr/>
    </dgm:pt>
    <dgm:pt modelId="{71C32AD5-529F-E64C-9A0B-3E51E22BF642}" type="pres">
      <dgm:prSet presAssocID="{EB42E7CE-3233-7B4B-BD3B-4B31C0812C9F}" presName="Name35" presStyleLbl="parChTrans1D3" presStyleIdx="0" presStyleCnt="7"/>
      <dgm:spPr/>
    </dgm:pt>
    <dgm:pt modelId="{0DEFE8AD-CB30-9B47-A201-A7BE62011CC0}" type="pres">
      <dgm:prSet presAssocID="{EAED899F-00D5-B749-9EC3-2CE0C788EC6C}" presName="hierRoot2" presStyleCnt="0">
        <dgm:presLayoutVars>
          <dgm:hierBranch/>
        </dgm:presLayoutVars>
      </dgm:prSet>
      <dgm:spPr/>
    </dgm:pt>
    <dgm:pt modelId="{9AE35387-1CD2-AE49-A75A-C8AB0C5244B9}" type="pres">
      <dgm:prSet presAssocID="{EAED899F-00D5-B749-9EC3-2CE0C788EC6C}" presName="rootComposite" presStyleCnt="0"/>
      <dgm:spPr/>
    </dgm:pt>
    <dgm:pt modelId="{C6D41CD8-F8F0-0743-9D46-3E88C073B6D5}" type="pres">
      <dgm:prSet presAssocID="{EAED899F-00D5-B749-9EC3-2CE0C788EC6C}" presName="rootText" presStyleLbl="node3" presStyleIdx="0" presStyleCnt="7" custScaleY="169283" custLinFactNeighborY="1027">
        <dgm:presLayoutVars>
          <dgm:chPref val="3"/>
        </dgm:presLayoutVars>
      </dgm:prSet>
      <dgm:spPr/>
    </dgm:pt>
    <dgm:pt modelId="{004A659D-DC84-044B-B3CF-A75C900D6945}" type="pres">
      <dgm:prSet presAssocID="{EAED899F-00D5-B749-9EC3-2CE0C788EC6C}" presName="rootConnector" presStyleLbl="node3" presStyleIdx="0" presStyleCnt="7"/>
      <dgm:spPr/>
    </dgm:pt>
    <dgm:pt modelId="{C21718B4-C018-B047-B0CA-ABB7417EDF31}" type="pres">
      <dgm:prSet presAssocID="{EAED899F-00D5-B749-9EC3-2CE0C788EC6C}" presName="hierChild4" presStyleCnt="0"/>
      <dgm:spPr/>
    </dgm:pt>
    <dgm:pt modelId="{22C7AF92-A3E3-C54D-8F0D-5CEE3A337FE4}" type="pres">
      <dgm:prSet presAssocID="{EAED899F-00D5-B749-9EC3-2CE0C788EC6C}" presName="hierChild5" presStyleCnt="0"/>
      <dgm:spPr/>
    </dgm:pt>
    <dgm:pt modelId="{E9E0FE3D-6F77-D84B-989E-C62A08242FEA}" type="pres">
      <dgm:prSet presAssocID="{8B62504E-2AD3-8548-95F5-047C3B3B22B2}" presName="Name35" presStyleLbl="parChTrans1D3" presStyleIdx="1" presStyleCnt="7"/>
      <dgm:spPr/>
    </dgm:pt>
    <dgm:pt modelId="{9565D9CD-B71D-5F41-A8F4-D11DB84633ED}" type="pres">
      <dgm:prSet presAssocID="{D3DA4D25-03BD-F84D-8A6B-E10202BBF39B}" presName="hierRoot2" presStyleCnt="0">
        <dgm:presLayoutVars>
          <dgm:hierBranch/>
        </dgm:presLayoutVars>
      </dgm:prSet>
      <dgm:spPr/>
    </dgm:pt>
    <dgm:pt modelId="{8077390E-54C8-F844-A473-B5ADBE0797EE}" type="pres">
      <dgm:prSet presAssocID="{D3DA4D25-03BD-F84D-8A6B-E10202BBF39B}" presName="rootComposite" presStyleCnt="0"/>
      <dgm:spPr/>
    </dgm:pt>
    <dgm:pt modelId="{37AC2A36-D699-5743-A65D-C0C50408B640}" type="pres">
      <dgm:prSet presAssocID="{D3DA4D25-03BD-F84D-8A6B-E10202BBF39B}" presName="rootText" presStyleLbl="node3" presStyleIdx="1" presStyleCnt="7" custScaleY="169283" custLinFactNeighborY="1027">
        <dgm:presLayoutVars>
          <dgm:chPref val="3"/>
        </dgm:presLayoutVars>
      </dgm:prSet>
      <dgm:spPr/>
    </dgm:pt>
    <dgm:pt modelId="{EBB3F2EE-D3B7-FA4E-B0C1-FF557EFA84F0}" type="pres">
      <dgm:prSet presAssocID="{D3DA4D25-03BD-F84D-8A6B-E10202BBF39B}" presName="rootConnector" presStyleLbl="node3" presStyleIdx="1" presStyleCnt="7"/>
      <dgm:spPr/>
    </dgm:pt>
    <dgm:pt modelId="{1A3CCB76-A947-E941-B8D5-311CCE29EA5D}" type="pres">
      <dgm:prSet presAssocID="{D3DA4D25-03BD-F84D-8A6B-E10202BBF39B}" presName="hierChild4" presStyleCnt="0"/>
      <dgm:spPr/>
    </dgm:pt>
    <dgm:pt modelId="{11D654D8-C024-4243-97EF-3B61ACCA4A75}" type="pres">
      <dgm:prSet presAssocID="{D3DA4D25-03BD-F84D-8A6B-E10202BBF39B}" presName="hierChild5" presStyleCnt="0"/>
      <dgm:spPr/>
    </dgm:pt>
    <dgm:pt modelId="{4C27030D-47AD-E24A-91C4-066A171B8B71}" type="pres">
      <dgm:prSet presAssocID="{340212EF-BABF-484E-A5C0-CB5DA50AB96F}" presName="Name35" presStyleLbl="parChTrans1D3" presStyleIdx="2" presStyleCnt="7"/>
      <dgm:spPr/>
    </dgm:pt>
    <dgm:pt modelId="{1B5B52F5-1863-3042-B0FC-3C0DFC1242A4}" type="pres">
      <dgm:prSet presAssocID="{15F0054D-AD2D-604A-82C0-3ACD47C24F9C}" presName="hierRoot2" presStyleCnt="0">
        <dgm:presLayoutVars>
          <dgm:hierBranch/>
        </dgm:presLayoutVars>
      </dgm:prSet>
      <dgm:spPr/>
    </dgm:pt>
    <dgm:pt modelId="{6E72FDA2-5C31-D940-B55C-CF738E8996BA}" type="pres">
      <dgm:prSet presAssocID="{15F0054D-AD2D-604A-82C0-3ACD47C24F9C}" presName="rootComposite" presStyleCnt="0"/>
      <dgm:spPr/>
    </dgm:pt>
    <dgm:pt modelId="{4BE81582-528A-6848-BD94-57FA016AB2F3}" type="pres">
      <dgm:prSet presAssocID="{15F0054D-AD2D-604A-82C0-3ACD47C24F9C}" presName="rootText" presStyleLbl="node3" presStyleIdx="2" presStyleCnt="7" custScaleY="169283" custLinFactNeighborY="1027">
        <dgm:presLayoutVars>
          <dgm:chPref val="3"/>
        </dgm:presLayoutVars>
      </dgm:prSet>
      <dgm:spPr/>
    </dgm:pt>
    <dgm:pt modelId="{E1989614-3CF0-2F44-8B6D-3ED58BB82EBE}" type="pres">
      <dgm:prSet presAssocID="{15F0054D-AD2D-604A-82C0-3ACD47C24F9C}" presName="rootConnector" presStyleLbl="node3" presStyleIdx="2" presStyleCnt="7"/>
      <dgm:spPr/>
    </dgm:pt>
    <dgm:pt modelId="{D803481D-8ABB-C145-8AD4-7A1510052D9B}" type="pres">
      <dgm:prSet presAssocID="{15F0054D-AD2D-604A-82C0-3ACD47C24F9C}" presName="hierChild4" presStyleCnt="0"/>
      <dgm:spPr/>
    </dgm:pt>
    <dgm:pt modelId="{40158D33-BB7E-D741-A9E3-651799477F78}" type="pres">
      <dgm:prSet presAssocID="{15F0054D-AD2D-604A-82C0-3ACD47C24F9C}" presName="hierChild5" presStyleCnt="0"/>
      <dgm:spPr/>
    </dgm:pt>
    <dgm:pt modelId="{25D7CBB9-F848-A94C-AE96-1B79237EBACE}" type="pres">
      <dgm:prSet presAssocID="{96EE8E43-75F6-0C48-BD00-EAA02B892958}" presName="hierChild5" presStyleCnt="0"/>
      <dgm:spPr/>
    </dgm:pt>
    <dgm:pt modelId="{4E274874-9870-834E-B900-4ED2D6B8F7E4}" type="pres">
      <dgm:prSet presAssocID="{AB7CB65F-0882-7949-81AF-4436BCF56AAD}" presName="Name35" presStyleLbl="parChTrans1D2" presStyleIdx="1" presStyleCnt="2"/>
      <dgm:spPr/>
    </dgm:pt>
    <dgm:pt modelId="{970832D1-1DF2-1847-9785-C3DFE390AE95}" type="pres">
      <dgm:prSet presAssocID="{BE57C7C1-08D3-4B4B-8BD1-F24837DA43C9}" presName="hierRoot2" presStyleCnt="0">
        <dgm:presLayoutVars>
          <dgm:hierBranch/>
        </dgm:presLayoutVars>
      </dgm:prSet>
      <dgm:spPr/>
    </dgm:pt>
    <dgm:pt modelId="{AEC313F8-EC8E-6D45-A681-05EF5B5052E4}" type="pres">
      <dgm:prSet presAssocID="{BE57C7C1-08D3-4B4B-8BD1-F24837DA43C9}" presName="rootComposite" presStyleCnt="0"/>
      <dgm:spPr/>
    </dgm:pt>
    <dgm:pt modelId="{029564F7-737A-7A4C-B0EE-135A1925ADB4}" type="pres">
      <dgm:prSet presAssocID="{BE57C7C1-08D3-4B4B-8BD1-F24837DA43C9}" presName="rootText" presStyleLbl="node2" presStyleIdx="1" presStyleCnt="2" custScaleX="146007" custScaleY="169283" custLinFactNeighborY="1027">
        <dgm:presLayoutVars>
          <dgm:chPref val="3"/>
        </dgm:presLayoutVars>
      </dgm:prSet>
      <dgm:spPr/>
    </dgm:pt>
    <dgm:pt modelId="{B7A97AB4-2375-B14C-B885-99C71E82D691}" type="pres">
      <dgm:prSet presAssocID="{BE57C7C1-08D3-4B4B-8BD1-F24837DA43C9}" presName="rootConnector" presStyleLbl="node2" presStyleIdx="1" presStyleCnt="2"/>
      <dgm:spPr/>
    </dgm:pt>
    <dgm:pt modelId="{A62CE955-E464-584F-80BC-19A4728362DD}" type="pres">
      <dgm:prSet presAssocID="{BE57C7C1-08D3-4B4B-8BD1-F24837DA43C9}" presName="hierChild4" presStyleCnt="0"/>
      <dgm:spPr/>
    </dgm:pt>
    <dgm:pt modelId="{74B4FB71-AB01-374A-8211-3CFE67B1053D}" type="pres">
      <dgm:prSet presAssocID="{241C74AE-C18D-8144-917B-AC05428C504B}" presName="Name35" presStyleLbl="parChTrans1D3" presStyleIdx="3" presStyleCnt="7"/>
      <dgm:spPr/>
    </dgm:pt>
    <dgm:pt modelId="{7E298245-0E1B-9B4B-A989-EF0AC0EC52F4}" type="pres">
      <dgm:prSet presAssocID="{5AA4A097-0A4B-A14C-8862-AB03E8133DFB}" presName="hierRoot2" presStyleCnt="0">
        <dgm:presLayoutVars>
          <dgm:hierBranch/>
        </dgm:presLayoutVars>
      </dgm:prSet>
      <dgm:spPr/>
    </dgm:pt>
    <dgm:pt modelId="{340E0851-E351-934D-8D2F-394032BB8750}" type="pres">
      <dgm:prSet presAssocID="{5AA4A097-0A4B-A14C-8862-AB03E8133DFB}" presName="rootComposite" presStyleCnt="0"/>
      <dgm:spPr/>
    </dgm:pt>
    <dgm:pt modelId="{F40FB7C8-B226-1D43-96F8-15E992FCC685}" type="pres">
      <dgm:prSet presAssocID="{5AA4A097-0A4B-A14C-8862-AB03E8133DFB}" presName="rootText" presStyleLbl="node3" presStyleIdx="3" presStyleCnt="7" custScaleY="169283" custLinFactNeighborY="1027">
        <dgm:presLayoutVars>
          <dgm:chPref val="3"/>
        </dgm:presLayoutVars>
      </dgm:prSet>
      <dgm:spPr/>
    </dgm:pt>
    <dgm:pt modelId="{F5A47B5D-D8D8-C743-B608-1DA3AB4AB3EB}" type="pres">
      <dgm:prSet presAssocID="{5AA4A097-0A4B-A14C-8862-AB03E8133DFB}" presName="rootConnector" presStyleLbl="node3" presStyleIdx="3" presStyleCnt="7"/>
      <dgm:spPr/>
    </dgm:pt>
    <dgm:pt modelId="{A0177C8D-476B-E548-BDEC-385FCA75C5FA}" type="pres">
      <dgm:prSet presAssocID="{5AA4A097-0A4B-A14C-8862-AB03E8133DFB}" presName="hierChild4" presStyleCnt="0"/>
      <dgm:spPr/>
    </dgm:pt>
    <dgm:pt modelId="{49F9581B-B678-194C-8B8B-5AABE1352324}" type="pres">
      <dgm:prSet presAssocID="{36D87E09-FE0C-5B4B-AB60-EDDF69CD14CA}" presName="Name35" presStyleLbl="parChTrans1D4" presStyleIdx="0" presStyleCnt="4"/>
      <dgm:spPr/>
    </dgm:pt>
    <dgm:pt modelId="{72146358-AA2F-BD48-A811-86BE546CC1BB}" type="pres">
      <dgm:prSet presAssocID="{4A274BD5-FB61-AF4B-AE38-02028B7285EE}" presName="hierRoot2" presStyleCnt="0">
        <dgm:presLayoutVars>
          <dgm:hierBranch val="init"/>
        </dgm:presLayoutVars>
      </dgm:prSet>
      <dgm:spPr/>
    </dgm:pt>
    <dgm:pt modelId="{82A8BBBC-19AC-C747-9FAB-5A69FB8D50DF}" type="pres">
      <dgm:prSet presAssocID="{4A274BD5-FB61-AF4B-AE38-02028B7285EE}" presName="rootComposite" presStyleCnt="0"/>
      <dgm:spPr/>
    </dgm:pt>
    <dgm:pt modelId="{E53FB07C-5610-7E4D-A5E9-F429DB10053A}" type="pres">
      <dgm:prSet presAssocID="{4A274BD5-FB61-AF4B-AE38-02028B7285EE}" presName="rootText" presStyleLbl="node4" presStyleIdx="0" presStyleCnt="4" custScaleY="169727" custLinFactX="18902" custLinFactNeighborX="100000">
        <dgm:presLayoutVars>
          <dgm:chPref val="3"/>
        </dgm:presLayoutVars>
      </dgm:prSet>
      <dgm:spPr/>
    </dgm:pt>
    <dgm:pt modelId="{E3567BE4-BFD7-B949-BDE4-49BDF77B69AE}" type="pres">
      <dgm:prSet presAssocID="{4A274BD5-FB61-AF4B-AE38-02028B7285EE}" presName="rootConnector" presStyleLbl="node4" presStyleIdx="0" presStyleCnt="4"/>
      <dgm:spPr/>
    </dgm:pt>
    <dgm:pt modelId="{9552774E-D08F-524C-9845-2F2D7FA25646}" type="pres">
      <dgm:prSet presAssocID="{4A274BD5-FB61-AF4B-AE38-02028B7285EE}" presName="hierChild4" presStyleCnt="0"/>
      <dgm:spPr/>
    </dgm:pt>
    <dgm:pt modelId="{8B9D0C16-9FA1-5E4E-BD06-0AF128C23BD6}" type="pres">
      <dgm:prSet presAssocID="{4A274BD5-FB61-AF4B-AE38-02028B7285EE}" presName="hierChild5" presStyleCnt="0"/>
      <dgm:spPr/>
    </dgm:pt>
    <dgm:pt modelId="{C8536BE8-39E5-0948-A0A5-1A7919134040}" type="pres">
      <dgm:prSet presAssocID="{364B31D6-414D-6847-BA7F-F679FA5EAD1F}" presName="Name35" presStyleLbl="parChTrans1D4" presStyleIdx="1" presStyleCnt="4"/>
      <dgm:spPr/>
    </dgm:pt>
    <dgm:pt modelId="{AA213125-8A0D-1946-AFA4-E060D89C0D75}" type="pres">
      <dgm:prSet presAssocID="{DCCF46CA-1A07-C347-9EA2-9680DE4A2821}" presName="hierRoot2" presStyleCnt="0">
        <dgm:presLayoutVars>
          <dgm:hierBranch val="init"/>
        </dgm:presLayoutVars>
      </dgm:prSet>
      <dgm:spPr/>
    </dgm:pt>
    <dgm:pt modelId="{B087E73A-C04B-1246-AF6F-9B3156666529}" type="pres">
      <dgm:prSet presAssocID="{DCCF46CA-1A07-C347-9EA2-9680DE4A2821}" presName="rootComposite" presStyleCnt="0"/>
      <dgm:spPr/>
    </dgm:pt>
    <dgm:pt modelId="{797DDCF6-6E91-4142-B1D2-CDA20D262888}" type="pres">
      <dgm:prSet presAssocID="{DCCF46CA-1A07-C347-9EA2-9680DE4A2821}" presName="rootText" presStyleLbl="node4" presStyleIdx="1" presStyleCnt="4" custScaleY="169727" custLinFactX="18902" custLinFactNeighborX="100000">
        <dgm:presLayoutVars>
          <dgm:chPref val="3"/>
        </dgm:presLayoutVars>
      </dgm:prSet>
      <dgm:spPr/>
    </dgm:pt>
    <dgm:pt modelId="{5371DBCD-7244-D84D-B70E-F24336A36C1C}" type="pres">
      <dgm:prSet presAssocID="{DCCF46CA-1A07-C347-9EA2-9680DE4A2821}" presName="rootConnector" presStyleLbl="node4" presStyleIdx="1" presStyleCnt="4"/>
      <dgm:spPr/>
    </dgm:pt>
    <dgm:pt modelId="{E75835A7-30D0-AF4A-B59E-C9E144F5A0CF}" type="pres">
      <dgm:prSet presAssocID="{DCCF46CA-1A07-C347-9EA2-9680DE4A2821}" presName="hierChild4" presStyleCnt="0"/>
      <dgm:spPr/>
    </dgm:pt>
    <dgm:pt modelId="{C4236C09-3926-4E45-A18D-7B665F671555}" type="pres">
      <dgm:prSet presAssocID="{DCCF46CA-1A07-C347-9EA2-9680DE4A2821}" presName="hierChild5" presStyleCnt="0"/>
      <dgm:spPr/>
    </dgm:pt>
    <dgm:pt modelId="{8849EC97-1B6B-FF4B-82FA-4F9435A4FFA7}" type="pres">
      <dgm:prSet presAssocID="{8B15654C-275D-B04B-B55A-61C51300798C}" presName="Name35" presStyleLbl="parChTrans1D4" presStyleIdx="2" presStyleCnt="4"/>
      <dgm:spPr/>
    </dgm:pt>
    <dgm:pt modelId="{95ADCFA7-39CF-9049-AFD4-211A70A19B61}" type="pres">
      <dgm:prSet presAssocID="{200607C1-9061-5647-B45F-07BE256D5AE8}" presName="hierRoot2" presStyleCnt="0">
        <dgm:presLayoutVars>
          <dgm:hierBranch val="init"/>
        </dgm:presLayoutVars>
      </dgm:prSet>
      <dgm:spPr/>
    </dgm:pt>
    <dgm:pt modelId="{8C64F782-E872-E44F-9686-4126C90B79F8}" type="pres">
      <dgm:prSet presAssocID="{200607C1-9061-5647-B45F-07BE256D5AE8}" presName="rootComposite" presStyleCnt="0"/>
      <dgm:spPr/>
    </dgm:pt>
    <dgm:pt modelId="{3E11099B-5A35-7842-8FDB-18DF1DDA8CBE}" type="pres">
      <dgm:prSet presAssocID="{200607C1-9061-5647-B45F-07BE256D5AE8}" presName="rootText" presStyleLbl="node4" presStyleIdx="2" presStyleCnt="4" custScaleY="169727" custLinFactX="18902" custLinFactNeighborX="100000">
        <dgm:presLayoutVars>
          <dgm:chPref val="3"/>
        </dgm:presLayoutVars>
      </dgm:prSet>
      <dgm:spPr/>
    </dgm:pt>
    <dgm:pt modelId="{DF8D43EC-2F1A-A846-A20D-19570ECCE0E1}" type="pres">
      <dgm:prSet presAssocID="{200607C1-9061-5647-B45F-07BE256D5AE8}" presName="rootConnector" presStyleLbl="node4" presStyleIdx="2" presStyleCnt="4"/>
      <dgm:spPr/>
    </dgm:pt>
    <dgm:pt modelId="{D2990C1E-B06A-8F42-B36D-88B97ABD874B}" type="pres">
      <dgm:prSet presAssocID="{200607C1-9061-5647-B45F-07BE256D5AE8}" presName="hierChild4" presStyleCnt="0"/>
      <dgm:spPr/>
    </dgm:pt>
    <dgm:pt modelId="{22AC08FC-987A-3E48-BCCE-EFBBDA8FCBB6}" type="pres">
      <dgm:prSet presAssocID="{200607C1-9061-5647-B45F-07BE256D5AE8}" presName="hierChild5" presStyleCnt="0"/>
      <dgm:spPr/>
    </dgm:pt>
    <dgm:pt modelId="{D3537C6F-B445-5D49-80AF-2DD65E69FB36}" type="pres">
      <dgm:prSet presAssocID="{AC42AE06-6741-8B43-ADD0-1CA671B0560C}" presName="Name35" presStyleLbl="parChTrans1D4" presStyleIdx="3" presStyleCnt="4"/>
      <dgm:spPr/>
    </dgm:pt>
    <dgm:pt modelId="{BEE6DBD3-0E89-9D4C-8815-44FEDA22FBF2}" type="pres">
      <dgm:prSet presAssocID="{785DF113-4C2E-6840-B638-3B5A02AB91AD}" presName="hierRoot2" presStyleCnt="0">
        <dgm:presLayoutVars>
          <dgm:hierBranch val="init"/>
        </dgm:presLayoutVars>
      </dgm:prSet>
      <dgm:spPr/>
    </dgm:pt>
    <dgm:pt modelId="{BF899B6C-7E77-0F49-9576-C89448153932}" type="pres">
      <dgm:prSet presAssocID="{785DF113-4C2E-6840-B638-3B5A02AB91AD}" presName="rootComposite" presStyleCnt="0"/>
      <dgm:spPr/>
    </dgm:pt>
    <dgm:pt modelId="{09BB112A-307F-5B4D-9704-B56D25568379}" type="pres">
      <dgm:prSet presAssocID="{785DF113-4C2E-6840-B638-3B5A02AB91AD}" presName="rootText" presStyleLbl="node4" presStyleIdx="3" presStyleCnt="4" custScaleY="165554" custLinFactX="18902" custLinFactNeighborX="100000">
        <dgm:presLayoutVars>
          <dgm:chPref val="3"/>
        </dgm:presLayoutVars>
      </dgm:prSet>
      <dgm:spPr/>
    </dgm:pt>
    <dgm:pt modelId="{58774659-687A-9C43-8328-54FE08C2A317}" type="pres">
      <dgm:prSet presAssocID="{785DF113-4C2E-6840-B638-3B5A02AB91AD}" presName="rootConnector" presStyleLbl="node4" presStyleIdx="3" presStyleCnt="4"/>
      <dgm:spPr/>
    </dgm:pt>
    <dgm:pt modelId="{0BBC2137-7EAA-BD4A-894F-AE47301CBEF1}" type="pres">
      <dgm:prSet presAssocID="{785DF113-4C2E-6840-B638-3B5A02AB91AD}" presName="hierChild4" presStyleCnt="0"/>
      <dgm:spPr/>
    </dgm:pt>
    <dgm:pt modelId="{0923C5EE-C718-DD4A-A182-0FD6FFE7A5A0}" type="pres">
      <dgm:prSet presAssocID="{785DF113-4C2E-6840-B638-3B5A02AB91AD}" presName="hierChild5" presStyleCnt="0"/>
      <dgm:spPr/>
    </dgm:pt>
    <dgm:pt modelId="{5D83598F-F794-4C4F-9134-BA1F55859F59}" type="pres">
      <dgm:prSet presAssocID="{5AA4A097-0A4B-A14C-8862-AB03E8133DFB}" presName="hierChild5" presStyleCnt="0"/>
      <dgm:spPr/>
    </dgm:pt>
    <dgm:pt modelId="{AF988ED8-0FD2-964F-9908-4385895F2021}" type="pres">
      <dgm:prSet presAssocID="{D3ABE0E1-2C17-0447-8EF4-B525A95FA19C}" presName="Name35" presStyleLbl="parChTrans1D3" presStyleIdx="4" presStyleCnt="7"/>
      <dgm:spPr/>
    </dgm:pt>
    <dgm:pt modelId="{E1AD4905-F067-1D4D-A74A-3D4986130010}" type="pres">
      <dgm:prSet presAssocID="{3D2A8460-7212-0248-960B-68B31CC65577}" presName="hierRoot2" presStyleCnt="0">
        <dgm:presLayoutVars>
          <dgm:hierBranch/>
        </dgm:presLayoutVars>
      </dgm:prSet>
      <dgm:spPr/>
    </dgm:pt>
    <dgm:pt modelId="{2EFCE94C-211A-144A-8D31-D860E24AF911}" type="pres">
      <dgm:prSet presAssocID="{3D2A8460-7212-0248-960B-68B31CC65577}" presName="rootComposite" presStyleCnt="0"/>
      <dgm:spPr/>
    </dgm:pt>
    <dgm:pt modelId="{D98E197D-5100-C34F-9B5A-AB507A2ED49B}" type="pres">
      <dgm:prSet presAssocID="{3D2A8460-7212-0248-960B-68B31CC65577}" presName="rootText" presStyleLbl="node3" presStyleIdx="4" presStyleCnt="7" custScaleY="169283" custLinFactNeighborY="1027">
        <dgm:presLayoutVars>
          <dgm:chPref val="3"/>
        </dgm:presLayoutVars>
      </dgm:prSet>
      <dgm:spPr/>
    </dgm:pt>
    <dgm:pt modelId="{D3D816CD-C821-9E47-B7D5-F291B479B1DC}" type="pres">
      <dgm:prSet presAssocID="{3D2A8460-7212-0248-960B-68B31CC65577}" presName="rootConnector" presStyleLbl="node3" presStyleIdx="4" presStyleCnt="7"/>
      <dgm:spPr/>
    </dgm:pt>
    <dgm:pt modelId="{9B7084ED-25BC-2E4A-9666-286D0886A733}" type="pres">
      <dgm:prSet presAssocID="{3D2A8460-7212-0248-960B-68B31CC65577}" presName="hierChild4" presStyleCnt="0"/>
      <dgm:spPr/>
    </dgm:pt>
    <dgm:pt modelId="{BF0FB6E1-70DC-2447-B4A0-7108B3D9B85F}" type="pres">
      <dgm:prSet presAssocID="{3D2A8460-7212-0248-960B-68B31CC65577}" presName="hierChild5" presStyleCnt="0"/>
      <dgm:spPr/>
    </dgm:pt>
    <dgm:pt modelId="{87ADC8D6-79FF-6A48-8DCB-8B0A9C3B2E26}" type="pres">
      <dgm:prSet presAssocID="{596142AE-1F89-0143-8B1A-597CDE9D668D}" presName="Name35" presStyleLbl="parChTrans1D3" presStyleIdx="5" presStyleCnt="7"/>
      <dgm:spPr/>
    </dgm:pt>
    <dgm:pt modelId="{62EE66C4-3011-B449-A64B-FE2E1CFB2640}" type="pres">
      <dgm:prSet presAssocID="{AFE2B963-57A9-3F45-8D81-399DF0AD20B7}" presName="hierRoot2" presStyleCnt="0">
        <dgm:presLayoutVars>
          <dgm:hierBranch/>
        </dgm:presLayoutVars>
      </dgm:prSet>
      <dgm:spPr/>
    </dgm:pt>
    <dgm:pt modelId="{4FB128C0-67C7-9947-8B86-F892D50CD0CA}" type="pres">
      <dgm:prSet presAssocID="{AFE2B963-57A9-3F45-8D81-399DF0AD20B7}" presName="rootComposite" presStyleCnt="0"/>
      <dgm:spPr/>
    </dgm:pt>
    <dgm:pt modelId="{4657D9CF-DC76-304C-90B2-17B0C5A6BBA4}" type="pres">
      <dgm:prSet presAssocID="{AFE2B963-57A9-3F45-8D81-399DF0AD20B7}" presName="rootText" presStyleLbl="node3" presStyleIdx="5" presStyleCnt="7" custScaleY="169283" custLinFactNeighborY="1027">
        <dgm:presLayoutVars>
          <dgm:chPref val="3"/>
        </dgm:presLayoutVars>
      </dgm:prSet>
      <dgm:spPr/>
    </dgm:pt>
    <dgm:pt modelId="{6CE753CA-089A-ED45-9A65-2D8B719DD47C}" type="pres">
      <dgm:prSet presAssocID="{AFE2B963-57A9-3F45-8D81-399DF0AD20B7}" presName="rootConnector" presStyleLbl="node3" presStyleIdx="5" presStyleCnt="7"/>
      <dgm:spPr/>
    </dgm:pt>
    <dgm:pt modelId="{4563BB77-B073-0146-8E23-3084F4C1874C}" type="pres">
      <dgm:prSet presAssocID="{AFE2B963-57A9-3F45-8D81-399DF0AD20B7}" presName="hierChild4" presStyleCnt="0"/>
      <dgm:spPr/>
    </dgm:pt>
    <dgm:pt modelId="{7B8F8A4D-15D7-FF42-A909-571AFBA5296F}" type="pres">
      <dgm:prSet presAssocID="{AFE2B963-57A9-3F45-8D81-399DF0AD20B7}" presName="hierChild5" presStyleCnt="0"/>
      <dgm:spPr/>
    </dgm:pt>
    <dgm:pt modelId="{C5D4829A-779D-B443-9882-2F83E6DB87F6}" type="pres">
      <dgm:prSet presAssocID="{882AF8D6-E4C0-294E-B6A8-554F3BA1BB13}" presName="Name35" presStyleLbl="parChTrans1D3" presStyleIdx="6" presStyleCnt="7"/>
      <dgm:spPr/>
    </dgm:pt>
    <dgm:pt modelId="{7C8D0DA3-1FB8-2645-8EBB-668434F80F35}" type="pres">
      <dgm:prSet presAssocID="{6D43D96B-7511-2843-9C4B-E23ACFA654E1}" presName="hierRoot2" presStyleCnt="0">
        <dgm:presLayoutVars>
          <dgm:hierBranch val="init"/>
        </dgm:presLayoutVars>
      </dgm:prSet>
      <dgm:spPr/>
    </dgm:pt>
    <dgm:pt modelId="{26522981-CA21-244B-A74D-09EBF20E1885}" type="pres">
      <dgm:prSet presAssocID="{6D43D96B-7511-2843-9C4B-E23ACFA654E1}" presName="rootComposite" presStyleCnt="0"/>
      <dgm:spPr/>
    </dgm:pt>
    <dgm:pt modelId="{9C1A996E-E6EC-0D4A-95B4-8617471D8601}" type="pres">
      <dgm:prSet presAssocID="{6D43D96B-7511-2843-9C4B-E23ACFA654E1}" presName="rootText" presStyleLbl="node3" presStyleIdx="6" presStyleCnt="7" custScaleY="169283">
        <dgm:presLayoutVars>
          <dgm:chPref val="3"/>
        </dgm:presLayoutVars>
      </dgm:prSet>
      <dgm:spPr/>
    </dgm:pt>
    <dgm:pt modelId="{21BEE53E-8CFA-4349-AE1C-8316D39D237B}" type="pres">
      <dgm:prSet presAssocID="{6D43D96B-7511-2843-9C4B-E23ACFA654E1}" presName="rootConnector" presStyleLbl="node3" presStyleIdx="6" presStyleCnt="7"/>
      <dgm:spPr/>
    </dgm:pt>
    <dgm:pt modelId="{73AFB8FF-4072-FC4B-83C4-F6B773468AA6}" type="pres">
      <dgm:prSet presAssocID="{6D43D96B-7511-2843-9C4B-E23ACFA654E1}" presName="hierChild4" presStyleCnt="0"/>
      <dgm:spPr/>
    </dgm:pt>
    <dgm:pt modelId="{3AA51DD2-CBFE-5246-B60D-479CEAC42593}" type="pres">
      <dgm:prSet presAssocID="{6D43D96B-7511-2843-9C4B-E23ACFA654E1}" presName="hierChild5" presStyleCnt="0"/>
      <dgm:spPr/>
    </dgm:pt>
    <dgm:pt modelId="{2E93DE35-5512-B440-B38A-461189FFDC43}" type="pres">
      <dgm:prSet presAssocID="{BE57C7C1-08D3-4B4B-8BD1-F24837DA43C9}" presName="hierChild5" presStyleCnt="0"/>
      <dgm:spPr/>
    </dgm:pt>
    <dgm:pt modelId="{74929870-DBDD-3D41-AD4C-4F5925169AA9}" type="pres">
      <dgm:prSet presAssocID="{D1FEB95F-3924-0344-AE7C-601FD07FA322}" presName="hierChild3" presStyleCnt="0"/>
      <dgm:spPr/>
    </dgm:pt>
  </dgm:ptLst>
  <dgm:cxnLst>
    <dgm:cxn modelId="{E1D00806-DB7A-0E4E-95EC-FE02B9F1C1B3}" type="presOf" srcId="{785DF113-4C2E-6840-B638-3B5A02AB91AD}" destId="{58774659-687A-9C43-8328-54FE08C2A317}" srcOrd="1" destOrd="0" presId="urn:microsoft.com/office/officeart/2005/8/layout/orgChart1"/>
    <dgm:cxn modelId="{DC1D4B09-BE3D-2646-BF76-327601DF6607}" type="presOf" srcId="{200607C1-9061-5647-B45F-07BE256D5AE8}" destId="{3E11099B-5A35-7842-8FDB-18DF1DDA8CBE}" srcOrd="0" destOrd="0" presId="urn:microsoft.com/office/officeart/2005/8/layout/orgChart1"/>
    <dgm:cxn modelId="{43A11E0E-E744-694F-B4C0-E19BB7E60F84}" type="presOf" srcId="{EAED899F-00D5-B749-9EC3-2CE0C788EC6C}" destId="{C6D41CD8-F8F0-0743-9D46-3E88C073B6D5}" srcOrd="0" destOrd="0" presId="urn:microsoft.com/office/officeart/2005/8/layout/orgChart1"/>
    <dgm:cxn modelId="{5D55B20E-6959-814E-8D33-9D7126CABDAE}" type="presOf" srcId="{5AA4A097-0A4B-A14C-8862-AB03E8133DFB}" destId="{F40FB7C8-B226-1D43-96F8-15E992FCC685}" srcOrd="0" destOrd="0" presId="urn:microsoft.com/office/officeart/2005/8/layout/orgChart1"/>
    <dgm:cxn modelId="{9439B40F-A809-2C47-BAE9-FAE449A6AEE7}" type="presOf" srcId="{EB42E7CE-3233-7B4B-BD3B-4B31C0812C9F}" destId="{71C32AD5-529F-E64C-9A0B-3E51E22BF642}" srcOrd="0" destOrd="0" presId="urn:microsoft.com/office/officeart/2005/8/layout/orgChart1"/>
    <dgm:cxn modelId="{6F518310-4478-F742-BD81-DF12A9FB5F04}" srcId="{96EE8E43-75F6-0C48-BD00-EAA02B892958}" destId="{EAED899F-00D5-B749-9EC3-2CE0C788EC6C}" srcOrd="0" destOrd="0" parTransId="{EB42E7CE-3233-7B4B-BD3B-4B31C0812C9F}" sibTransId="{952D305F-2410-9F49-B89A-205F21A6ACF2}"/>
    <dgm:cxn modelId="{5D9DC31A-1129-E744-86B8-20D42EEAD48A}" type="presOf" srcId="{AC42AE06-6741-8B43-ADD0-1CA671B0560C}" destId="{D3537C6F-B445-5D49-80AF-2DD65E69FB36}" srcOrd="0" destOrd="0" presId="urn:microsoft.com/office/officeart/2005/8/layout/orgChart1"/>
    <dgm:cxn modelId="{EA2AB420-7622-4946-84C8-A75A34AD7DC5}" srcId="{D1FEB95F-3924-0344-AE7C-601FD07FA322}" destId="{BE57C7C1-08D3-4B4B-8BD1-F24837DA43C9}" srcOrd="1" destOrd="0" parTransId="{AB7CB65F-0882-7949-81AF-4436BCF56AAD}" sibTransId="{FF3E065E-0EF8-E64D-8EEC-20EC51CDD922}"/>
    <dgm:cxn modelId="{C009C821-C5B0-1345-9979-FBF8FFC1DDB0}" type="presOf" srcId="{D1FEB95F-3924-0344-AE7C-601FD07FA322}" destId="{4D06B312-B391-774A-84A5-D9B941AD99DD}" srcOrd="0" destOrd="0" presId="urn:microsoft.com/office/officeart/2005/8/layout/orgChart1"/>
    <dgm:cxn modelId="{CA121922-6BA7-AB46-84A1-681C9198B474}" type="presOf" srcId="{96EE8E43-75F6-0C48-BD00-EAA02B892958}" destId="{89FD78E0-42A1-624B-9E9A-D55D4626246A}" srcOrd="1" destOrd="0" presId="urn:microsoft.com/office/officeart/2005/8/layout/orgChart1"/>
    <dgm:cxn modelId="{D5D01A27-960A-644F-8CC7-F92C56ECF4E8}" srcId="{D1FEB95F-3924-0344-AE7C-601FD07FA322}" destId="{96EE8E43-75F6-0C48-BD00-EAA02B892958}" srcOrd="0" destOrd="0" parTransId="{0D94D8FF-1708-D547-BEE2-F8A81C3E3108}" sibTransId="{D2575063-ABD9-774B-9730-97946EAD643C}"/>
    <dgm:cxn modelId="{C7CC5E31-3841-C446-B119-5DB28397ABFD}" type="presOf" srcId="{364B31D6-414D-6847-BA7F-F679FA5EAD1F}" destId="{C8536BE8-39E5-0948-A0A5-1A7919134040}" srcOrd="0" destOrd="0" presId="urn:microsoft.com/office/officeart/2005/8/layout/orgChart1"/>
    <dgm:cxn modelId="{382BEA33-B598-AB4B-9F70-88DD3D52F04F}" type="presOf" srcId="{15F0054D-AD2D-604A-82C0-3ACD47C24F9C}" destId="{E1989614-3CF0-2F44-8B6D-3ED58BB82EBE}" srcOrd="1" destOrd="0" presId="urn:microsoft.com/office/officeart/2005/8/layout/orgChart1"/>
    <dgm:cxn modelId="{07C6B737-A819-5F4A-8467-B3CCB674FA21}" type="presOf" srcId="{D1FEB95F-3924-0344-AE7C-601FD07FA322}" destId="{60EDF1F2-8292-CD48-B9E1-C6DE913325CF}" srcOrd="1" destOrd="0" presId="urn:microsoft.com/office/officeart/2005/8/layout/orgChart1"/>
    <dgm:cxn modelId="{2B236D43-0654-A644-9F0A-81E6684AEC8F}" type="presOf" srcId="{DCCF46CA-1A07-C347-9EA2-9680DE4A2821}" destId="{797DDCF6-6E91-4142-B1D2-CDA20D262888}" srcOrd="0" destOrd="0" presId="urn:microsoft.com/office/officeart/2005/8/layout/orgChart1"/>
    <dgm:cxn modelId="{0A6CFC45-4BA6-AF48-A11E-B4D8A65FD029}" type="presOf" srcId="{6D43D96B-7511-2843-9C4B-E23ACFA654E1}" destId="{9C1A996E-E6EC-0D4A-95B4-8617471D8601}" srcOrd="0" destOrd="0" presId="urn:microsoft.com/office/officeart/2005/8/layout/orgChart1"/>
    <dgm:cxn modelId="{60B0D24C-0D1F-8B41-8F72-30F952F56E56}" type="presOf" srcId="{AFE2B963-57A9-3F45-8D81-399DF0AD20B7}" destId="{4657D9CF-DC76-304C-90B2-17B0C5A6BBA4}" srcOrd="0" destOrd="0" presId="urn:microsoft.com/office/officeart/2005/8/layout/orgChart1"/>
    <dgm:cxn modelId="{E95D104D-FF2F-BB4A-9FB0-15FD2BE61581}" type="presOf" srcId="{36D87E09-FE0C-5B4B-AB60-EDDF69CD14CA}" destId="{49F9581B-B678-194C-8B8B-5AABE1352324}" srcOrd="0" destOrd="0" presId="urn:microsoft.com/office/officeart/2005/8/layout/orgChart1"/>
    <dgm:cxn modelId="{B62CC552-526A-E445-9DC7-DC4A17A6AA42}" type="presOf" srcId="{BE57C7C1-08D3-4B4B-8BD1-F24837DA43C9}" destId="{029564F7-737A-7A4C-B0EE-135A1925ADB4}" srcOrd="0" destOrd="0" presId="urn:microsoft.com/office/officeart/2005/8/layout/orgChart1"/>
    <dgm:cxn modelId="{E1E3F053-1A0F-ED4A-B0C7-3FAAAF2E8CD9}" type="presOf" srcId="{241C74AE-C18D-8144-917B-AC05428C504B}" destId="{74B4FB71-AB01-374A-8211-3CFE67B1053D}" srcOrd="0" destOrd="0" presId="urn:microsoft.com/office/officeart/2005/8/layout/orgChart1"/>
    <dgm:cxn modelId="{80BCB255-8690-CA4D-AB33-8E62F6BF8C2B}" type="presOf" srcId="{9C250AA9-D2A8-BF41-9B16-088C5B810B5D}" destId="{AB30A32B-3542-E543-874D-69BF42F0F3A6}" srcOrd="0" destOrd="0" presId="urn:microsoft.com/office/officeart/2005/8/layout/orgChart1"/>
    <dgm:cxn modelId="{27A4EC59-6BD7-7F4C-8A1E-3A6B831931E8}" srcId="{5AA4A097-0A4B-A14C-8862-AB03E8133DFB}" destId="{200607C1-9061-5647-B45F-07BE256D5AE8}" srcOrd="2" destOrd="0" parTransId="{8B15654C-275D-B04B-B55A-61C51300798C}" sibTransId="{E08CEA37-03A4-C24E-BA9D-D8DABDAD48DD}"/>
    <dgm:cxn modelId="{FCF1D45A-5173-B844-B82D-B0DCE13A0CF3}" type="presOf" srcId="{4A274BD5-FB61-AF4B-AE38-02028B7285EE}" destId="{E3567BE4-BFD7-B949-BDE4-49BDF77B69AE}" srcOrd="1" destOrd="0" presId="urn:microsoft.com/office/officeart/2005/8/layout/orgChart1"/>
    <dgm:cxn modelId="{F63E265B-D96A-C343-B1A2-A24F16DF94B0}" type="presOf" srcId="{15F0054D-AD2D-604A-82C0-3ACD47C24F9C}" destId="{4BE81582-528A-6848-BD94-57FA016AB2F3}" srcOrd="0" destOrd="0" presId="urn:microsoft.com/office/officeart/2005/8/layout/orgChart1"/>
    <dgm:cxn modelId="{DFF9E562-AE4D-DB43-80BF-35C247DD28CF}" type="presOf" srcId="{3D2A8460-7212-0248-960B-68B31CC65577}" destId="{D3D816CD-C821-9E47-B7D5-F291B479B1DC}" srcOrd="1" destOrd="0" presId="urn:microsoft.com/office/officeart/2005/8/layout/orgChart1"/>
    <dgm:cxn modelId="{12DEB364-7E2D-2240-92F9-0D9DB4649691}" srcId="{BE57C7C1-08D3-4B4B-8BD1-F24837DA43C9}" destId="{6D43D96B-7511-2843-9C4B-E23ACFA654E1}" srcOrd="3" destOrd="0" parTransId="{882AF8D6-E4C0-294E-B6A8-554F3BA1BB13}" sibTransId="{2013D361-3918-6346-B7B0-79FBE3FF4950}"/>
    <dgm:cxn modelId="{EFC34665-1EFE-AE43-BF61-30D0E4D2FD09}" type="presOf" srcId="{96EE8E43-75F6-0C48-BD00-EAA02B892958}" destId="{6492F677-BCEC-1E4F-B1C4-4C19E7C0FA72}" srcOrd="0" destOrd="0" presId="urn:microsoft.com/office/officeart/2005/8/layout/orgChart1"/>
    <dgm:cxn modelId="{3A57D669-89AD-1842-9FC7-6FC03F2F9D1E}" srcId="{5AA4A097-0A4B-A14C-8862-AB03E8133DFB}" destId="{785DF113-4C2E-6840-B638-3B5A02AB91AD}" srcOrd="3" destOrd="0" parTransId="{AC42AE06-6741-8B43-ADD0-1CA671B0560C}" sibTransId="{595C6818-DE16-4045-8B5B-D51FE8509792}"/>
    <dgm:cxn modelId="{7709ED71-2343-934B-9E30-43569C1FE702}" type="presOf" srcId="{596142AE-1F89-0143-8B1A-597CDE9D668D}" destId="{87ADC8D6-79FF-6A48-8DCB-8B0A9C3B2E26}" srcOrd="0" destOrd="0" presId="urn:microsoft.com/office/officeart/2005/8/layout/orgChart1"/>
    <dgm:cxn modelId="{E0B02974-0D8E-0746-8627-4EF4A8EC43D4}" srcId="{9C250AA9-D2A8-BF41-9B16-088C5B810B5D}" destId="{D1FEB95F-3924-0344-AE7C-601FD07FA322}" srcOrd="0" destOrd="0" parTransId="{FB7D71CA-6DE6-1E46-9099-9C54CB2C7470}" sibTransId="{823FA6FE-2E45-DF4A-A36B-4C5D470BEF0F}"/>
    <dgm:cxn modelId="{52987D74-9F03-9E4D-9378-B8D232A89EA1}" srcId="{5AA4A097-0A4B-A14C-8862-AB03E8133DFB}" destId="{4A274BD5-FB61-AF4B-AE38-02028B7285EE}" srcOrd="0" destOrd="0" parTransId="{36D87E09-FE0C-5B4B-AB60-EDDF69CD14CA}" sibTransId="{933FCAD1-D345-EE44-BBB1-65D3D7508E6B}"/>
    <dgm:cxn modelId="{CD754D79-B731-C94B-9F20-32B341F50D55}" type="presOf" srcId="{BE57C7C1-08D3-4B4B-8BD1-F24837DA43C9}" destId="{B7A97AB4-2375-B14C-B885-99C71E82D691}" srcOrd="1" destOrd="0" presId="urn:microsoft.com/office/officeart/2005/8/layout/orgChart1"/>
    <dgm:cxn modelId="{26147982-7592-7645-96AF-1F1B165D9204}" srcId="{BE57C7C1-08D3-4B4B-8BD1-F24837DA43C9}" destId="{5AA4A097-0A4B-A14C-8862-AB03E8133DFB}" srcOrd="0" destOrd="0" parTransId="{241C74AE-C18D-8144-917B-AC05428C504B}" sibTransId="{A7A9052C-C389-7544-9B5B-BBB2C13A327B}"/>
    <dgm:cxn modelId="{66FC0E88-9E19-4B45-8EAD-3DB5F553D846}" type="presOf" srcId="{8B62504E-2AD3-8548-95F5-047C3B3B22B2}" destId="{E9E0FE3D-6F77-D84B-989E-C62A08242FEA}" srcOrd="0" destOrd="0" presId="urn:microsoft.com/office/officeart/2005/8/layout/orgChart1"/>
    <dgm:cxn modelId="{37038A8C-8817-974F-A53A-4A8F90AB656B}" type="presOf" srcId="{785DF113-4C2E-6840-B638-3B5A02AB91AD}" destId="{09BB112A-307F-5B4D-9704-B56D25568379}" srcOrd="0" destOrd="0" presId="urn:microsoft.com/office/officeart/2005/8/layout/orgChart1"/>
    <dgm:cxn modelId="{BE40989B-E8E3-E74C-861D-212327D22146}" type="presOf" srcId="{D3ABE0E1-2C17-0447-8EF4-B525A95FA19C}" destId="{AF988ED8-0FD2-964F-9908-4385895F2021}" srcOrd="0" destOrd="0" presId="urn:microsoft.com/office/officeart/2005/8/layout/orgChart1"/>
    <dgm:cxn modelId="{84271CA8-F212-9749-B01C-9A1B94CC6CC7}" type="presOf" srcId="{4A274BD5-FB61-AF4B-AE38-02028B7285EE}" destId="{E53FB07C-5610-7E4D-A5E9-F429DB10053A}" srcOrd="0" destOrd="0" presId="urn:microsoft.com/office/officeart/2005/8/layout/orgChart1"/>
    <dgm:cxn modelId="{6FB684A8-2040-9F4B-92A2-21E0AB57F17B}" type="presOf" srcId="{5AA4A097-0A4B-A14C-8862-AB03E8133DFB}" destId="{F5A47B5D-D8D8-C743-B608-1DA3AB4AB3EB}" srcOrd="1" destOrd="0" presId="urn:microsoft.com/office/officeart/2005/8/layout/orgChart1"/>
    <dgm:cxn modelId="{A814ADA8-FB0C-0F40-A614-D07935940A42}" type="presOf" srcId="{DCCF46CA-1A07-C347-9EA2-9680DE4A2821}" destId="{5371DBCD-7244-D84D-B70E-F24336A36C1C}" srcOrd="1" destOrd="0" presId="urn:microsoft.com/office/officeart/2005/8/layout/orgChart1"/>
    <dgm:cxn modelId="{35D188AE-3F6B-E647-9380-A01FD2C306FF}" type="presOf" srcId="{D3DA4D25-03BD-F84D-8A6B-E10202BBF39B}" destId="{EBB3F2EE-D3B7-FA4E-B0C1-FF557EFA84F0}" srcOrd="1" destOrd="0" presId="urn:microsoft.com/office/officeart/2005/8/layout/orgChart1"/>
    <dgm:cxn modelId="{A93E67B0-9202-E344-908A-2D847E40393B}" type="presOf" srcId="{340212EF-BABF-484E-A5C0-CB5DA50AB96F}" destId="{4C27030D-47AD-E24A-91C4-066A171B8B71}" srcOrd="0" destOrd="0" presId="urn:microsoft.com/office/officeart/2005/8/layout/orgChart1"/>
    <dgm:cxn modelId="{AAD65EBC-6E49-B544-B5AE-92B6994E60BB}" type="presOf" srcId="{0D94D8FF-1708-D547-BEE2-F8A81C3E3108}" destId="{E521DAFE-EB62-3D4F-965A-672A2391678E}" srcOrd="0" destOrd="0" presId="urn:microsoft.com/office/officeart/2005/8/layout/orgChart1"/>
    <dgm:cxn modelId="{ECE4E5BE-FB85-6D48-8786-7DFA99736F56}" type="presOf" srcId="{AFE2B963-57A9-3F45-8D81-399DF0AD20B7}" destId="{6CE753CA-089A-ED45-9A65-2D8B719DD47C}" srcOrd="1" destOrd="0" presId="urn:microsoft.com/office/officeart/2005/8/layout/orgChart1"/>
    <dgm:cxn modelId="{C2A775BF-EFF7-DC4F-A67F-D6C2DDC3B21F}" type="presOf" srcId="{200607C1-9061-5647-B45F-07BE256D5AE8}" destId="{DF8D43EC-2F1A-A846-A20D-19570ECCE0E1}" srcOrd="1" destOrd="0" presId="urn:microsoft.com/office/officeart/2005/8/layout/orgChart1"/>
    <dgm:cxn modelId="{ABB3BFC3-A87E-414F-A268-B5DABF8D6530}" type="presOf" srcId="{3D2A8460-7212-0248-960B-68B31CC65577}" destId="{D98E197D-5100-C34F-9B5A-AB507A2ED49B}" srcOrd="0" destOrd="0" presId="urn:microsoft.com/office/officeart/2005/8/layout/orgChart1"/>
    <dgm:cxn modelId="{1A4E2AC5-C1FC-7A42-8CA7-AAD49D803C6D}" srcId="{5AA4A097-0A4B-A14C-8862-AB03E8133DFB}" destId="{DCCF46CA-1A07-C347-9EA2-9680DE4A2821}" srcOrd="1" destOrd="0" parTransId="{364B31D6-414D-6847-BA7F-F679FA5EAD1F}" sibTransId="{76545505-ED48-F544-A788-8C2867B43527}"/>
    <dgm:cxn modelId="{E92B4DCA-7D91-6949-9CDA-0C4291CF375C}" srcId="{96EE8E43-75F6-0C48-BD00-EAA02B892958}" destId="{15F0054D-AD2D-604A-82C0-3ACD47C24F9C}" srcOrd="2" destOrd="0" parTransId="{340212EF-BABF-484E-A5C0-CB5DA50AB96F}" sibTransId="{96C0DE5D-25B7-4A4B-93C4-48364C512D43}"/>
    <dgm:cxn modelId="{914EACD0-6C9E-E542-8749-B6A3C90A01A3}" type="presOf" srcId="{D3DA4D25-03BD-F84D-8A6B-E10202BBF39B}" destId="{37AC2A36-D699-5743-A65D-C0C50408B640}" srcOrd="0" destOrd="0" presId="urn:microsoft.com/office/officeart/2005/8/layout/orgChart1"/>
    <dgm:cxn modelId="{0F5B0CD9-8DD8-7047-A8B4-2A64F64E8EF7}" srcId="{BE57C7C1-08D3-4B4B-8BD1-F24837DA43C9}" destId="{3D2A8460-7212-0248-960B-68B31CC65577}" srcOrd="1" destOrd="0" parTransId="{D3ABE0E1-2C17-0447-8EF4-B525A95FA19C}" sibTransId="{0EA755BA-6A7C-D24F-8E63-D031D243D0AA}"/>
    <dgm:cxn modelId="{64DB72DB-3F58-2047-8D06-DD496E186A6E}" type="presOf" srcId="{6D43D96B-7511-2843-9C4B-E23ACFA654E1}" destId="{21BEE53E-8CFA-4349-AE1C-8316D39D237B}" srcOrd="1" destOrd="0" presId="urn:microsoft.com/office/officeart/2005/8/layout/orgChart1"/>
    <dgm:cxn modelId="{26ACD3E6-6EA2-BB4B-B754-2FF09A83B1EA}" type="presOf" srcId="{AB7CB65F-0882-7949-81AF-4436BCF56AAD}" destId="{4E274874-9870-834E-B900-4ED2D6B8F7E4}" srcOrd="0" destOrd="0" presId="urn:microsoft.com/office/officeart/2005/8/layout/orgChart1"/>
    <dgm:cxn modelId="{66DBB7E8-A30B-BA45-899A-A31DBB10E56D}" type="presOf" srcId="{8B15654C-275D-B04B-B55A-61C51300798C}" destId="{8849EC97-1B6B-FF4B-82FA-4F9435A4FFA7}" srcOrd="0" destOrd="0" presId="urn:microsoft.com/office/officeart/2005/8/layout/orgChart1"/>
    <dgm:cxn modelId="{E829E6E8-F575-5E42-B162-E8F9D1E61A50}" srcId="{BE57C7C1-08D3-4B4B-8BD1-F24837DA43C9}" destId="{AFE2B963-57A9-3F45-8D81-399DF0AD20B7}" srcOrd="2" destOrd="0" parTransId="{596142AE-1F89-0143-8B1A-597CDE9D668D}" sibTransId="{27A0D7E5-939D-2542-82B9-65EC99DF1C2F}"/>
    <dgm:cxn modelId="{1B8623F2-7D3F-DA48-A86C-23A9CAC8C6C0}" srcId="{96EE8E43-75F6-0C48-BD00-EAA02B892958}" destId="{D3DA4D25-03BD-F84D-8A6B-E10202BBF39B}" srcOrd="1" destOrd="0" parTransId="{8B62504E-2AD3-8548-95F5-047C3B3B22B2}" sibTransId="{921122CB-D90A-5347-87B6-3DA146A2E8C7}"/>
    <dgm:cxn modelId="{D29135F3-C4E9-7E44-96A1-8C2D7490939B}" type="presOf" srcId="{882AF8D6-E4C0-294E-B6A8-554F3BA1BB13}" destId="{C5D4829A-779D-B443-9882-2F83E6DB87F6}" srcOrd="0" destOrd="0" presId="urn:microsoft.com/office/officeart/2005/8/layout/orgChart1"/>
    <dgm:cxn modelId="{8109DDFA-3D2A-0343-8FE5-A531B0E104BF}" type="presOf" srcId="{EAED899F-00D5-B749-9EC3-2CE0C788EC6C}" destId="{004A659D-DC84-044B-B3CF-A75C900D6945}" srcOrd="1" destOrd="0" presId="urn:microsoft.com/office/officeart/2005/8/layout/orgChart1"/>
    <dgm:cxn modelId="{31025886-AB84-4F40-98FF-B990418A4E17}" type="presParOf" srcId="{AB30A32B-3542-E543-874D-69BF42F0F3A6}" destId="{1DDB6C51-5BAD-7F4C-8330-5CD2FA173DD6}" srcOrd="0" destOrd="0" presId="urn:microsoft.com/office/officeart/2005/8/layout/orgChart1"/>
    <dgm:cxn modelId="{631764B3-5AFE-4045-8401-009A9B4BF385}" type="presParOf" srcId="{1DDB6C51-5BAD-7F4C-8330-5CD2FA173DD6}" destId="{C1843A32-2A43-E246-A743-E7A676D421A0}" srcOrd="0" destOrd="0" presId="urn:microsoft.com/office/officeart/2005/8/layout/orgChart1"/>
    <dgm:cxn modelId="{F6232AB7-D9F4-B340-A3DA-23B5B776A9A2}" type="presParOf" srcId="{C1843A32-2A43-E246-A743-E7A676D421A0}" destId="{4D06B312-B391-774A-84A5-D9B941AD99DD}" srcOrd="0" destOrd="0" presId="urn:microsoft.com/office/officeart/2005/8/layout/orgChart1"/>
    <dgm:cxn modelId="{B826DC35-1AFA-3245-8ADE-529EA09F11A4}" type="presParOf" srcId="{C1843A32-2A43-E246-A743-E7A676D421A0}" destId="{60EDF1F2-8292-CD48-B9E1-C6DE913325CF}" srcOrd="1" destOrd="0" presId="urn:microsoft.com/office/officeart/2005/8/layout/orgChart1"/>
    <dgm:cxn modelId="{33ECA320-1BEE-C84A-B547-D046E3E4FC75}" type="presParOf" srcId="{1DDB6C51-5BAD-7F4C-8330-5CD2FA173DD6}" destId="{C86A7A73-0C3C-4846-A067-CC5464C2A1CE}" srcOrd="1" destOrd="0" presId="urn:microsoft.com/office/officeart/2005/8/layout/orgChart1"/>
    <dgm:cxn modelId="{E2E64F4B-6E1C-DD45-934B-5E3FE07300A4}" type="presParOf" srcId="{C86A7A73-0C3C-4846-A067-CC5464C2A1CE}" destId="{E521DAFE-EB62-3D4F-965A-672A2391678E}" srcOrd="0" destOrd="0" presId="urn:microsoft.com/office/officeart/2005/8/layout/orgChart1"/>
    <dgm:cxn modelId="{95EB35CB-66FD-2240-B562-D3EA734F7A2F}" type="presParOf" srcId="{C86A7A73-0C3C-4846-A067-CC5464C2A1CE}" destId="{E7250BB7-C416-444B-91A5-AD99DE3F8750}" srcOrd="1" destOrd="0" presId="urn:microsoft.com/office/officeart/2005/8/layout/orgChart1"/>
    <dgm:cxn modelId="{662BC85E-9ED0-D34C-8A23-A68CCFBA5435}" type="presParOf" srcId="{E7250BB7-C416-444B-91A5-AD99DE3F8750}" destId="{B2ACC98A-A38E-A54E-B319-BA8A37F120AD}" srcOrd="0" destOrd="0" presId="urn:microsoft.com/office/officeart/2005/8/layout/orgChart1"/>
    <dgm:cxn modelId="{E65F2B66-7F18-DA4B-A012-787DE89DF643}" type="presParOf" srcId="{B2ACC98A-A38E-A54E-B319-BA8A37F120AD}" destId="{6492F677-BCEC-1E4F-B1C4-4C19E7C0FA72}" srcOrd="0" destOrd="0" presId="urn:microsoft.com/office/officeart/2005/8/layout/orgChart1"/>
    <dgm:cxn modelId="{803E79B4-88A7-D040-9ED7-B220E1351920}" type="presParOf" srcId="{B2ACC98A-A38E-A54E-B319-BA8A37F120AD}" destId="{89FD78E0-42A1-624B-9E9A-D55D4626246A}" srcOrd="1" destOrd="0" presId="urn:microsoft.com/office/officeart/2005/8/layout/orgChart1"/>
    <dgm:cxn modelId="{B4B8D4D5-F6B0-B044-AB66-E0501DBC42A5}" type="presParOf" srcId="{E7250BB7-C416-444B-91A5-AD99DE3F8750}" destId="{705B3311-454C-FD46-A47C-61183D5E1416}" srcOrd="1" destOrd="0" presId="urn:microsoft.com/office/officeart/2005/8/layout/orgChart1"/>
    <dgm:cxn modelId="{C75AF382-59DC-9B4F-9924-5D00A35B3A60}" type="presParOf" srcId="{705B3311-454C-FD46-A47C-61183D5E1416}" destId="{71C32AD5-529F-E64C-9A0B-3E51E22BF642}" srcOrd="0" destOrd="0" presId="urn:microsoft.com/office/officeart/2005/8/layout/orgChart1"/>
    <dgm:cxn modelId="{2D10CBD3-B52C-4E4C-BDE3-D491A7566B48}" type="presParOf" srcId="{705B3311-454C-FD46-A47C-61183D5E1416}" destId="{0DEFE8AD-CB30-9B47-A201-A7BE62011CC0}" srcOrd="1" destOrd="0" presId="urn:microsoft.com/office/officeart/2005/8/layout/orgChart1"/>
    <dgm:cxn modelId="{73F133F7-67A9-134E-AFB2-42A2265F311E}" type="presParOf" srcId="{0DEFE8AD-CB30-9B47-A201-A7BE62011CC0}" destId="{9AE35387-1CD2-AE49-A75A-C8AB0C5244B9}" srcOrd="0" destOrd="0" presId="urn:microsoft.com/office/officeart/2005/8/layout/orgChart1"/>
    <dgm:cxn modelId="{11B60F9A-DC73-BD48-8B12-7B96906D781E}" type="presParOf" srcId="{9AE35387-1CD2-AE49-A75A-C8AB0C5244B9}" destId="{C6D41CD8-F8F0-0743-9D46-3E88C073B6D5}" srcOrd="0" destOrd="0" presId="urn:microsoft.com/office/officeart/2005/8/layout/orgChart1"/>
    <dgm:cxn modelId="{11833ABC-B34A-6C43-993D-D539F9BAD848}" type="presParOf" srcId="{9AE35387-1CD2-AE49-A75A-C8AB0C5244B9}" destId="{004A659D-DC84-044B-B3CF-A75C900D6945}" srcOrd="1" destOrd="0" presId="urn:microsoft.com/office/officeart/2005/8/layout/orgChart1"/>
    <dgm:cxn modelId="{E7FAA235-9C86-AA48-A09D-244AB0028C8E}" type="presParOf" srcId="{0DEFE8AD-CB30-9B47-A201-A7BE62011CC0}" destId="{C21718B4-C018-B047-B0CA-ABB7417EDF31}" srcOrd="1" destOrd="0" presId="urn:microsoft.com/office/officeart/2005/8/layout/orgChart1"/>
    <dgm:cxn modelId="{7788E2D6-5CE5-4C44-88E0-13B35291EB88}" type="presParOf" srcId="{0DEFE8AD-CB30-9B47-A201-A7BE62011CC0}" destId="{22C7AF92-A3E3-C54D-8F0D-5CEE3A337FE4}" srcOrd="2" destOrd="0" presId="urn:microsoft.com/office/officeart/2005/8/layout/orgChart1"/>
    <dgm:cxn modelId="{340796E4-C759-464A-A049-892C88BF6143}" type="presParOf" srcId="{705B3311-454C-FD46-A47C-61183D5E1416}" destId="{E9E0FE3D-6F77-D84B-989E-C62A08242FEA}" srcOrd="2" destOrd="0" presId="urn:microsoft.com/office/officeart/2005/8/layout/orgChart1"/>
    <dgm:cxn modelId="{3C334124-A5AA-DD47-BCC8-1C276D8B0322}" type="presParOf" srcId="{705B3311-454C-FD46-A47C-61183D5E1416}" destId="{9565D9CD-B71D-5F41-A8F4-D11DB84633ED}" srcOrd="3" destOrd="0" presId="urn:microsoft.com/office/officeart/2005/8/layout/orgChart1"/>
    <dgm:cxn modelId="{8B2497A9-525A-1C42-BD14-5845ED623132}" type="presParOf" srcId="{9565D9CD-B71D-5F41-A8F4-D11DB84633ED}" destId="{8077390E-54C8-F844-A473-B5ADBE0797EE}" srcOrd="0" destOrd="0" presId="urn:microsoft.com/office/officeart/2005/8/layout/orgChart1"/>
    <dgm:cxn modelId="{450A39A1-7CCB-6249-B17F-9108D9A1765B}" type="presParOf" srcId="{8077390E-54C8-F844-A473-B5ADBE0797EE}" destId="{37AC2A36-D699-5743-A65D-C0C50408B640}" srcOrd="0" destOrd="0" presId="urn:microsoft.com/office/officeart/2005/8/layout/orgChart1"/>
    <dgm:cxn modelId="{E2252CF6-3C80-4C4F-8BAA-2ADBB7961B95}" type="presParOf" srcId="{8077390E-54C8-F844-A473-B5ADBE0797EE}" destId="{EBB3F2EE-D3B7-FA4E-B0C1-FF557EFA84F0}" srcOrd="1" destOrd="0" presId="urn:microsoft.com/office/officeart/2005/8/layout/orgChart1"/>
    <dgm:cxn modelId="{F88147DF-42B3-CB4B-B210-A945B6523E37}" type="presParOf" srcId="{9565D9CD-B71D-5F41-A8F4-D11DB84633ED}" destId="{1A3CCB76-A947-E941-B8D5-311CCE29EA5D}" srcOrd="1" destOrd="0" presId="urn:microsoft.com/office/officeart/2005/8/layout/orgChart1"/>
    <dgm:cxn modelId="{BE97C11C-83B8-B049-AAB9-942A7D0EE33F}" type="presParOf" srcId="{9565D9CD-B71D-5F41-A8F4-D11DB84633ED}" destId="{11D654D8-C024-4243-97EF-3B61ACCA4A75}" srcOrd="2" destOrd="0" presId="urn:microsoft.com/office/officeart/2005/8/layout/orgChart1"/>
    <dgm:cxn modelId="{29DB7756-9F3E-A041-A5F8-91DF1F466727}" type="presParOf" srcId="{705B3311-454C-FD46-A47C-61183D5E1416}" destId="{4C27030D-47AD-E24A-91C4-066A171B8B71}" srcOrd="4" destOrd="0" presId="urn:microsoft.com/office/officeart/2005/8/layout/orgChart1"/>
    <dgm:cxn modelId="{770A4F99-4285-E444-B0A0-EBEADA0D3BAD}" type="presParOf" srcId="{705B3311-454C-FD46-A47C-61183D5E1416}" destId="{1B5B52F5-1863-3042-B0FC-3C0DFC1242A4}" srcOrd="5" destOrd="0" presId="urn:microsoft.com/office/officeart/2005/8/layout/orgChart1"/>
    <dgm:cxn modelId="{768EC6BF-64AA-0942-9C69-8E90C0E4208F}" type="presParOf" srcId="{1B5B52F5-1863-3042-B0FC-3C0DFC1242A4}" destId="{6E72FDA2-5C31-D940-B55C-CF738E8996BA}" srcOrd="0" destOrd="0" presId="urn:microsoft.com/office/officeart/2005/8/layout/orgChart1"/>
    <dgm:cxn modelId="{359DC893-0BF9-5B43-8D62-4214311840CA}" type="presParOf" srcId="{6E72FDA2-5C31-D940-B55C-CF738E8996BA}" destId="{4BE81582-528A-6848-BD94-57FA016AB2F3}" srcOrd="0" destOrd="0" presId="urn:microsoft.com/office/officeart/2005/8/layout/orgChart1"/>
    <dgm:cxn modelId="{1C831A08-CC33-0A4D-BE2C-2DFEA38D16CB}" type="presParOf" srcId="{6E72FDA2-5C31-D940-B55C-CF738E8996BA}" destId="{E1989614-3CF0-2F44-8B6D-3ED58BB82EBE}" srcOrd="1" destOrd="0" presId="urn:microsoft.com/office/officeart/2005/8/layout/orgChart1"/>
    <dgm:cxn modelId="{24885D6C-2841-5649-987E-B542988114F4}" type="presParOf" srcId="{1B5B52F5-1863-3042-B0FC-3C0DFC1242A4}" destId="{D803481D-8ABB-C145-8AD4-7A1510052D9B}" srcOrd="1" destOrd="0" presId="urn:microsoft.com/office/officeart/2005/8/layout/orgChart1"/>
    <dgm:cxn modelId="{653E3E98-D7DD-CA47-8286-6E2AAA3F169F}" type="presParOf" srcId="{1B5B52F5-1863-3042-B0FC-3C0DFC1242A4}" destId="{40158D33-BB7E-D741-A9E3-651799477F78}" srcOrd="2" destOrd="0" presId="urn:microsoft.com/office/officeart/2005/8/layout/orgChart1"/>
    <dgm:cxn modelId="{E82B9013-0E29-6343-843C-30B78CA9B323}" type="presParOf" srcId="{E7250BB7-C416-444B-91A5-AD99DE3F8750}" destId="{25D7CBB9-F848-A94C-AE96-1B79237EBACE}" srcOrd="2" destOrd="0" presId="urn:microsoft.com/office/officeart/2005/8/layout/orgChart1"/>
    <dgm:cxn modelId="{A074BBC6-3C0D-8B4A-8C97-AA8ED0E1AB1C}" type="presParOf" srcId="{C86A7A73-0C3C-4846-A067-CC5464C2A1CE}" destId="{4E274874-9870-834E-B900-4ED2D6B8F7E4}" srcOrd="2" destOrd="0" presId="urn:microsoft.com/office/officeart/2005/8/layout/orgChart1"/>
    <dgm:cxn modelId="{BE03685C-D340-A14A-9111-535F801D1B2E}" type="presParOf" srcId="{C86A7A73-0C3C-4846-A067-CC5464C2A1CE}" destId="{970832D1-1DF2-1847-9785-C3DFE390AE95}" srcOrd="3" destOrd="0" presId="urn:microsoft.com/office/officeart/2005/8/layout/orgChart1"/>
    <dgm:cxn modelId="{5F3D0023-FE2F-064F-ADE8-4DB624299466}" type="presParOf" srcId="{970832D1-1DF2-1847-9785-C3DFE390AE95}" destId="{AEC313F8-EC8E-6D45-A681-05EF5B5052E4}" srcOrd="0" destOrd="0" presId="urn:microsoft.com/office/officeart/2005/8/layout/orgChart1"/>
    <dgm:cxn modelId="{46280D1D-6866-964C-83A1-B8899FD10A4D}" type="presParOf" srcId="{AEC313F8-EC8E-6D45-A681-05EF5B5052E4}" destId="{029564F7-737A-7A4C-B0EE-135A1925ADB4}" srcOrd="0" destOrd="0" presId="urn:microsoft.com/office/officeart/2005/8/layout/orgChart1"/>
    <dgm:cxn modelId="{7BD9E66D-B3F5-FE44-98B9-6E0B28AA1EFA}" type="presParOf" srcId="{AEC313F8-EC8E-6D45-A681-05EF5B5052E4}" destId="{B7A97AB4-2375-B14C-B885-99C71E82D691}" srcOrd="1" destOrd="0" presId="urn:microsoft.com/office/officeart/2005/8/layout/orgChart1"/>
    <dgm:cxn modelId="{DE0F6D39-0E16-2F41-99D2-B3938ED0665C}" type="presParOf" srcId="{970832D1-1DF2-1847-9785-C3DFE390AE95}" destId="{A62CE955-E464-584F-80BC-19A4728362DD}" srcOrd="1" destOrd="0" presId="urn:microsoft.com/office/officeart/2005/8/layout/orgChart1"/>
    <dgm:cxn modelId="{27B0CB61-8922-EC47-8578-EDA11EEE83B9}" type="presParOf" srcId="{A62CE955-E464-584F-80BC-19A4728362DD}" destId="{74B4FB71-AB01-374A-8211-3CFE67B1053D}" srcOrd="0" destOrd="0" presId="urn:microsoft.com/office/officeart/2005/8/layout/orgChart1"/>
    <dgm:cxn modelId="{D1E5ADF6-B972-BC43-ACEA-591D8B89020D}" type="presParOf" srcId="{A62CE955-E464-584F-80BC-19A4728362DD}" destId="{7E298245-0E1B-9B4B-A989-EF0AC0EC52F4}" srcOrd="1" destOrd="0" presId="urn:microsoft.com/office/officeart/2005/8/layout/orgChart1"/>
    <dgm:cxn modelId="{2E5A713A-5FD4-4141-9080-D910E89F727E}" type="presParOf" srcId="{7E298245-0E1B-9B4B-A989-EF0AC0EC52F4}" destId="{340E0851-E351-934D-8D2F-394032BB8750}" srcOrd="0" destOrd="0" presId="urn:microsoft.com/office/officeart/2005/8/layout/orgChart1"/>
    <dgm:cxn modelId="{BB2B14AC-DB39-B248-8A67-3D5EA1062D79}" type="presParOf" srcId="{340E0851-E351-934D-8D2F-394032BB8750}" destId="{F40FB7C8-B226-1D43-96F8-15E992FCC685}" srcOrd="0" destOrd="0" presId="urn:microsoft.com/office/officeart/2005/8/layout/orgChart1"/>
    <dgm:cxn modelId="{55F4F08F-66EA-304A-B1DD-2C16341CCBA5}" type="presParOf" srcId="{340E0851-E351-934D-8D2F-394032BB8750}" destId="{F5A47B5D-D8D8-C743-B608-1DA3AB4AB3EB}" srcOrd="1" destOrd="0" presId="urn:microsoft.com/office/officeart/2005/8/layout/orgChart1"/>
    <dgm:cxn modelId="{96D252A6-D761-AA49-9F50-5D3CBD24D02C}" type="presParOf" srcId="{7E298245-0E1B-9B4B-A989-EF0AC0EC52F4}" destId="{A0177C8D-476B-E548-BDEC-385FCA75C5FA}" srcOrd="1" destOrd="0" presId="urn:microsoft.com/office/officeart/2005/8/layout/orgChart1"/>
    <dgm:cxn modelId="{F4321703-3EFB-6F49-BD0F-4F6FE4A7ACE0}" type="presParOf" srcId="{A0177C8D-476B-E548-BDEC-385FCA75C5FA}" destId="{49F9581B-B678-194C-8B8B-5AABE1352324}" srcOrd="0" destOrd="0" presId="urn:microsoft.com/office/officeart/2005/8/layout/orgChart1"/>
    <dgm:cxn modelId="{369E906B-256A-6B4D-A711-BDCD19F796E0}" type="presParOf" srcId="{A0177C8D-476B-E548-BDEC-385FCA75C5FA}" destId="{72146358-AA2F-BD48-A811-86BE546CC1BB}" srcOrd="1" destOrd="0" presId="urn:microsoft.com/office/officeart/2005/8/layout/orgChart1"/>
    <dgm:cxn modelId="{1DA22B45-BE4E-0546-907B-44C9D44A3C85}" type="presParOf" srcId="{72146358-AA2F-BD48-A811-86BE546CC1BB}" destId="{82A8BBBC-19AC-C747-9FAB-5A69FB8D50DF}" srcOrd="0" destOrd="0" presId="urn:microsoft.com/office/officeart/2005/8/layout/orgChart1"/>
    <dgm:cxn modelId="{E8F052D4-5832-7141-8F04-BBAC57328239}" type="presParOf" srcId="{82A8BBBC-19AC-C747-9FAB-5A69FB8D50DF}" destId="{E53FB07C-5610-7E4D-A5E9-F429DB10053A}" srcOrd="0" destOrd="0" presId="urn:microsoft.com/office/officeart/2005/8/layout/orgChart1"/>
    <dgm:cxn modelId="{6102D32A-3844-9C4A-BB6D-F05AEADBA828}" type="presParOf" srcId="{82A8BBBC-19AC-C747-9FAB-5A69FB8D50DF}" destId="{E3567BE4-BFD7-B949-BDE4-49BDF77B69AE}" srcOrd="1" destOrd="0" presId="urn:microsoft.com/office/officeart/2005/8/layout/orgChart1"/>
    <dgm:cxn modelId="{E5F874A7-CC58-A346-86F6-60640C3F2000}" type="presParOf" srcId="{72146358-AA2F-BD48-A811-86BE546CC1BB}" destId="{9552774E-D08F-524C-9845-2F2D7FA25646}" srcOrd="1" destOrd="0" presId="urn:microsoft.com/office/officeart/2005/8/layout/orgChart1"/>
    <dgm:cxn modelId="{D410B109-31D2-A540-8320-CA60E6395A1B}" type="presParOf" srcId="{72146358-AA2F-BD48-A811-86BE546CC1BB}" destId="{8B9D0C16-9FA1-5E4E-BD06-0AF128C23BD6}" srcOrd="2" destOrd="0" presId="urn:microsoft.com/office/officeart/2005/8/layout/orgChart1"/>
    <dgm:cxn modelId="{80B9BDD7-4E89-8F49-A859-FD97B867ED7B}" type="presParOf" srcId="{A0177C8D-476B-E548-BDEC-385FCA75C5FA}" destId="{C8536BE8-39E5-0948-A0A5-1A7919134040}" srcOrd="2" destOrd="0" presId="urn:microsoft.com/office/officeart/2005/8/layout/orgChart1"/>
    <dgm:cxn modelId="{62DF14E3-00CA-E24F-8852-11FBB1DCAC3B}" type="presParOf" srcId="{A0177C8D-476B-E548-BDEC-385FCA75C5FA}" destId="{AA213125-8A0D-1946-AFA4-E060D89C0D75}" srcOrd="3" destOrd="0" presId="urn:microsoft.com/office/officeart/2005/8/layout/orgChart1"/>
    <dgm:cxn modelId="{F85FA045-67D5-3D41-8959-609D9579000C}" type="presParOf" srcId="{AA213125-8A0D-1946-AFA4-E060D89C0D75}" destId="{B087E73A-C04B-1246-AF6F-9B3156666529}" srcOrd="0" destOrd="0" presId="urn:microsoft.com/office/officeart/2005/8/layout/orgChart1"/>
    <dgm:cxn modelId="{56028A9F-4470-0442-9562-CB57F53E9FCE}" type="presParOf" srcId="{B087E73A-C04B-1246-AF6F-9B3156666529}" destId="{797DDCF6-6E91-4142-B1D2-CDA20D262888}" srcOrd="0" destOrd="0" presId="urn:microsoft.com/office/officeart/2005/8/layout/orgChart1"/>
    <dgm:cxn modelId="{30E688CA-6299-6F4C-AC2D-C14ADFDF494A}" type="presParOf" srcId="{B087E73A-C04B-1246-AF6F-9B3156666529}" destId="{5371DBCD-7244-D84D-B70E-F24336A36C1C}" srcOrd="1" destOrd="0" presId="urn:microsoft.com/office/officeart/2005/8/layout/orgChart1"/>
    <dgm:cxn modelId="{175F249E-2241-B143-8626-9EFCB79C2C33}" type="presParOf" srcId="{AA213125-8A0D-1946-AFA4-E060D89C0D75}" destId="{E75835A7-30D0-AF4A-B59E-C9E144F5A0CF}" srcOrd="1" destOrd="0" presId="urn:microsoft.com/office/officeart/2005/8/layout/orgChart1"/>
    <dgm:cxn modelId="{517FAB65-2CDC-C440-B3A5-D4D7E8ED6454}" type="presParOf" srcId="{AA213125-8A0D-1946-AFA4-E060D89C0D75}" destId="{C4236C09-3926-4E45-A18D-7B665F671555}" srcOrd="2" destOrd="0" presId="urn:microsoft.com/office/officeart/2005/8/layout/orgChart1"/>
    <dgm:cxn modelId="{A80530F7-0CD7-ED4F-9022-8646BC900454}" type="presParOf" srcId="{A0177C8D-476B-E548-BDEC-385FCA75C5FA}" destId="{8849EC97-1B6B-FF4B-82FA-4F9435A4FFA7}" srcOrd="4" destOrd="0" presId="urn:microsoft.com/office/officeart/2005/8/layout/orgChart1"/>
    <dgm:cxn modelId="{6E5036B6-D9E2-F041-A68B-3F629929D02F}" type="presParOf" srcId="{A0177C8D-476B-E548-BDEC-385FCA75C5FA}" destId="{95ADCFA7-39CF-9049-AFD4-211A70A19B61}" srcOrd="5" destOrd="0" presId="urn:microsoft.com/office/officeart/2005/8/layout/orgChart1"/>
    <dgm:cxn modelId="{717ACCEB-4855-8447-BCC4-8450E2B66D70}" type="presParOf" srcId="{95ADCFA7-39CF-9049-AFD4-211A70A19B61}" destId="{8C64F782-E872-E44F-9686-4126C90B79F8}" srcOrd="0" destOrd="0" presId="urn:microsoft.com/office/officeart/2005/8/layout/orgChart1"/>
    <dgm:cxn modelId="{5A5B2554-C377-5648-8B02-BF24AA6FC2B7}" type="presParOf" srcId="{8C64F782-E872-E44F-9686-4126C90B79F8}" destId="{3E11099B-5A35-7842-8FDB-18DF1DDA8CBE}" srcOrd="0" destOrd="0" presId="urn:microsoft.com/office/officeart/2005/8/layout/orgChart1"/>
    <dgm:cxn modelId="{0298425A-1D33-C14D-9972-2E68110E3189}" type="presParOf" srcId="{8C64F782-E872-E44F-9686-4126C90B79F8}" destId="{DF8D43EC-2F1A-A846-A20D-19570ECCE0E1}" srcOrd="1" destOrd="0" presId="urn:microsoft.com/office/officeart/2005/8/layout/orgChart1"/>
    <dgm:cxn modelId="{7D84D34A-E43B-7D42-9CCF-C9CEC4394811}" type="presParOf" srcId="{95ADCFA7-39CF-9049-AFD4-211A70A19B61}" destId="{D2990C1E-B06A-8F42-B36D-88B97ABD874B}" srcOrd="1" destOrd="0" presId="urn:microsoft.com/office/officeart/2005/8/layout/orgChart1"/>
    <dgm:cxn modelId="{DB32129F-4E51-3544-882C-10F7367FEBB3}" type="presParOf" srcId="{95ADCFA7-39CF-9049-AFD4-211A70A19B61}" destId="{22AC08FC-987A-3E48-BCCE-EFBBDA8FCBB6}" srcOrd="2" destOrd="0" presId="urn:microsoft.com/office/officeart/2005/8/layout/orgChart1"/>
    <dgm:cxn modelId="{79D6E98C-EC0C-6046-A821-C719DA6E7082}" type="presParOf" srcId="{A0177C8D-476B-E548-BDEC-385FCA75C5FA}" destId="{D3537C6F-B445-5D49-80AF-2DD65E69FB36}" srcOrd="6" destOrd="0" presId="urn:microsoft.com/office/officeart/2005/8/layout/orgChart1"/>
    <dgm:cxn modelId="{11E1D2E1-224E-9C4B-BCD2-5C25D9B53766}" type="presParOf" srcId="{A0177C8D-476B-E548-BDEC-385FCA75C5FA}" destId="{BEE6DBD3-0E89-9D4C-8815-44FEDA22FBF2}" srcOrd="7" destOrd="0" presId="urn:microsoft.com/office/officeart/2005/8/layout/orgChart1"/>
    <dgm:cxn modelId="{45C52435-CF4C-DE46-83A2-94A0010CDEF5}" type="presParOf" srcId="{BEE6DBD3-0E89-9D4C-8815-44FEDA22FBF2}" destId="{BF899B6C-7E77-0F49-9576-C89448153932}" srcOrd="0" destOrd="0" presId="urn:microsoft.com/office/officeart/2005/8/layout/orgChart1"/>
    <dgm:cxn modelId="{F200E097-E876-D947-A20D-38F4DB5B77F5}" type="presParOf" srcId="{BF899B6C-7E77-0F49-9576-C89448153932}" destId="{09BB112A-307F-5B4D-9704-B56D25568379}" srcOrd="0" destOrd="0" presId="urn:microsoft.com/office/officeart/2005/8/layout/orgChart1"/>
    <dgm:cxn modelId="{9AAE4491-163F-3142-9C64-4873DC2B820B}" type="presParOf" srcId="{BF899B6C-7E77-0F49-9576-C89448153932}" destId="{58774659-687A-9C43-8328-54FE08C2A317}" srcOrd="1" destOrd="0" presId="urn:microsoft.com/office/officeart/2005/8/layout/orgChart1"/>
    <dgm:cxn modelId="{796D7C59-B3DA-B84F-B010-C781EB240952}" type="presParOf" srcId="{BEE6DBD3-0E89-9D4C-8815-44FEDA22FBF2}" destId="{0BBC2137-7EAA-BD4A-894F-AE47301CBEF1}" srcOrd="1" destOrd="0" presId="urn:microsoft.com/office/officeart/2005/8/layout/orgChart1"/>
    <dgm:cxn modelId="{EFD50E30-F0AD-CC42-9385-7DA7F315DA34}" type="presParOf" srcId="{BEE6DBD3-0E89-9D4C-8815-44FEDA22FBF2}" destId="{0923C5EE-C718-DD4A-A182-0FD6FFE7A5A0}" srcOrd="2" destOrd="0" presId="urn:microsoft.com/office/officeart/2005/8/layout/orgChart1"/>
    <dgm:cxn modelId="{D8A41A2A-BF04-B349-90BA-A525855D1B3E}" type="presParOf" srcId="{7E298245-0E1B-9B4B-A989-EF0AC0EC52F4}" destId="{5D83598F-F794-4C4F-9134-BA1F55859F59}" srcOrd="2" destOrd="0" presId="urn:microsoft.com/office/officeart/2005/8/layout/orgChart1"/>
    <dgm:cxn modelId="{3F977CAB-39B8-0E41-B6B7-05C38F3F75C5}" type="presParOf" srcId="{A62CE955-E464-584F-80BC-19A4728362DD}" destId="{AF988ED8-0FD2-964F-9908-4385895F2021}" srcOrd="2" destOrd="0" presId="urn:microsoft.com/office/officeart/2005/8/layout/orgChart1"/>
    <dgm:cxn modelId="{50FE92B0-0803-A244-B315-428260ABD7E3}" type="presParOf" srcId="{A62CE955-E464-584F-80BC-19A4728362DD}" destId="{E1AD4905-F067-1D4D-A74A-3D4986130010}" srcOrd="3" destOrd="0" presId="urn:microsoft.com/office/officeart/2005/8/layout/orgChart1"/>
    <dgm:cxn modelId="{8FC6AFEC-DDD8-3944-A425-2AB4753A633C}" type="presParOf" srcId="{E1AD4905-F067-1D4D-A74A-3D4986130010}" destId="{2EFCE94C-211A-144A-8D31-D860E24AF911}" srcOrd="0" destOrd="0" presId="urn:microsoft.com/office/officeart/2005/8/layout/orgChart1"/>
    <dgm:cxn modelId="{947B8005-F5EA-264E-9066-BE1DD750BD53}" type="presParOf" srcId="{2EFCE94C-211A-144A-8D31-D860E24AF911}" destId="{D98E197D-5100-C34F-9B5A-AB507A2ED49B}" srcOrd="0" destOrd="0" presId="urn:microsoft.com/office/officeart/2005/8/layout/orgChart1"/>
    <dgm:cxn modelId="{BFEA4B14-6A8C-734A-A94E-7B6CAC6F5BE3}" type="presParOf" srcId="{2EFCE94C-211A-144A-8D31-D860E24AF911}" destId="{D3D816CD-C821-9E47-B7D5-F291B479B1DC}" srcOrd="1" destOrd="0" presId="urn:microsoft.com/office/officeart/2005/8/layout/orgChart1"/>
    <dgm:cxn modelId="{26B0A3B2-5CC3-5840-A4DA-9F4E1EE7E7CD}" type="presParOf" srcId="{E1AD4905-F067-1D4D-A74A-3D4986130010}" destId="{9B7084ED-25BC-2E4A-9666-286D0886A733}" srcOrd="1" destOrd="0" presId="urn:microsoft.com/office/officeart/2005/8/layout/orgChart1"/>
    <dgm:cxn modelId="{22A926EE-F749-0A43-B211-4C45E44979F1}" type="presParOf" srcId="{E1AD4905-F067-1D4D-A74A-3D4986130010}" destId="{BF0FB6E1-70DC-2447-B4A0-7108B3D9B85F}" srcOrd="2" destOrd="0" presId="urn:microsoft.com/office/officeart/2005/8/layout/orgChart1"/>
    <dgm:cxn modelId="{78E59C48-D051-7E45-B295-768A50758523}" type="presParOf" srcId="{A62CE955-E464-584F-80BC-19A4728362DD}" destId="{87ADC8D6-79FF-6A48-8DCB-8B0A9C3B2E26}" srcOrd="4" destOrd="0" presId="urn:microsoft.com/office/officeart/2005/8/layout/orgChart1"/>
    <dgm:cxn modelId="{D8A31C8E-F6B9-6B44-8FC6-8DF9BB8B0B23}" type="presParOf" srcId="{A62CE955-E464-584F-80BC-19A4728362DD}" destId="{62EE66C4-3011-B449-A64B-FE2E1CFB2640}" srcOrd="5" destOrd="0" presId="urn:microsoft.com/office/officeart/2005/8/layout/orgChart1"/>
    <dgm:cxn modelId="{9149B46A-A0DC-9346-B7CA-BEA9E5A47244}" type="presParOf" srcId="{62EE66C4-3011-B449-A64B-FE2E1CFB2640}" destId="{4FB128C0-67C7-9947-8B86-F892D50CD0CA}" srcOrd="0" destOrd="0" presId="urn:microsoft.com/office/officeart/2005/8/layout/orgChart1"/>
    <dgm:cxn modelId="{F370E85E-E8AD-1A46-B41E-D75ACA6BB6D4}" type="presParOf" srcId="{4FB128C0-67C7-9947-8B86-F892D50CD0CA}" destId="{4657D9CF-DC76-304C-90B2-17B0C5A6BBA4}" srcOrd="0" destOrd="0" presId="urn:microsoft.com/office/officeart/2005/8/layout/orgChart1"/>
    <dgm:cxn modelId="{022E179B-AA64-9C43-8C37-FE565C4FF4EA}" type="presParOf" srcId="{4FB128C0-67C7-9947-8B86-F892D50CD0CA}" destId="{6CE753CA-089A-ED45-9A65-2D8B719DD47C}" srcOrd="1" destOrd="0" presId="urn:microsoft.com/office/officeart/2005/8/layout/orgChart1"/>
    <dgm:cxn modelId="{C0B66AC6-E910-FB4F-932A-CC720FE8E5F4}" type="presParOf" srcId="{62EE66C4-3011-B449-A64B-FE2E1CFB2640}" destId="{4563BB77-B073-0146-8E23-3084F4C1874C}" srcOrd="1" destOrd="0" presId="urn:microsoft.com/office/officeart/2005/8/layout/orgChart1"/>
    <dgm:cxn modelId="{01010DE2-6CE1-E242-96DF-1F84425E8386}" type="presParOf" srcId="{62EE66C4-3011-B449-A64B-FE2E1CFB2640}" destId="{7B8F8A4D-15D7-FF42-A909-571AFBA5296F}" srcOrd="2" destOrd="0" presId="urn:microsoft.com/office/officeart/2005/8/layout/orgChart1"/>
    <dgm:cxn modelId="{784B8BA0-7B2A-8842-867F-C5C3E0B323B3}" type="presParOf" srcId="{A62CE955-E464-584F-80BC-19A4728362DD}" destId="{C5D4829A-779D-B443-9882-2F83E6DB87F6}" srcOrd="6" destOrd="0" presId="urn:microsoft.com/office/officeart/2005/8/layout/orgChart1"/>
    <dgm:cxn modelId="{758AF153-E2F1-CE42-A083-8FD4407A89CB}" type="presParOf" srcId="{A62CE955-E464-584F-80BC-19A4728362DD}" destId="{7C8D0DA3-1FB8-2645-8EBB-668434F80F35}" srcOrd="7" destOrd="0" presId="urn:microsoft.com/office/officeart/2005/8/layout/orgChart1"/>
    <dgm:cxn modelId="{7F7870AE-7FBA-0C43-9641-279313C3F996}" type="presParOf" srcId="{7C8D0DA3-1FB8-2645-8EBB-668434F80F35}" destId="{26522981-CA21-244B-A74D-09EBF20E1885}" srcOrd="0" destOrd="0" presId="urn:microsoft.com/office/officeart/2005/8/layout/orgChart1"/>
    <dgm:cxn modelId="{C351EFC3-EFA4-354B-94D9-20995E4AD6D5}" type="presParOf" srcId="{26522981-CA21-244B-A74D-09EBF20E1885}" destId="{9C1A996E-E6EC-0D4A-95B4-8617471D8601}" srcOrd="0" destOrd="0" presId="urn:microsoft.com/office/officeart/2005/8/layout/orgChart1"/>
    <dgm:cxn modelId="{8895E93D-1AC4-9A48-B16E-1CB78B732747}" type="presParOf" srcId="{26522981-CA21-244B-A74D-09EBF20E1885}" destId="{21BEE53E-8CFA-4349-AE1C-8316D39D237B}" srcOrd="1" destOrd="0" presId="urn:microsoft.com/office/officeart/2005/8/layout/orgChart1"/>
    <dgm:cxn modelId="{E0F0EF98-EEEB-B44A-81C4-E700FF5D36E7}" type="presParOf" srcId="{7C8D0DA3-1FB8-2645-8EBB-668434F80F35}" destId="{73AFB8FF-4072-FC4B-83C4-F6B773468AA6}" srcOrd="1" destOrd="0" presId="urn:microsoft.com/office/officeart/2005/8/layout/orgChart1"/>
    <dgm:cxn modelId="{9EE47C10-ACFB-E14A-ADE4-95C8BC5F2B1E}" type="presParOf" srcId="{7C8D0DA3-1FB8-2645-8EBB-668434F80F35}" destId="{3AA51DD2-CBFE-5246-B60D-479CEAC42593}" srcOrd="2" destOrd="0" presId="urn:microsoft.com/office/officeart/2005/8/layout/orgChart1"/>
    <dgm:cxn modelId="{00BA7A1F-E1B4-B147-9D67-5495FE1E761B}" type="presParOf" srcId="{970832D1-1DF2-1847-9785-C3DFE390AE95}" destId="{2E93DE35-5512-B440-B38A-461189FFDC43}" srcOrd="2" destOrd="0" presId="urn:microsoft.com/office/officeart/2005/8/layout/orgChart1"/>
    <dgm:cxn modelId="{D2C84B9B-8FE0-6B47-B7F8-6BF76C2C1EBD}" type="presParOf" srcId="{1DDB6C51-5BAD-7F4C-8330-5CD2FA173DD6}" destId="{74929870-DBDD-3D41-AD4C-4F5925169A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D23C6C-1747-0844-9D54-B4E8FD347363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87A08EC8-CB0D-E045-8BFE-3D62BED690F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800">
              <a:solidFill>
                <a:schemeClr val="tx1"/>
              </a:solidFill>
            </a:rPr>
            <a:t>Phone robberies outside nightclubs</a:t>
          </a:r>
        </a:p>
      </dgm:t>
    </dgm:pt>
    <dgm:pt modelId="{3E287520-C1F0-064D-A396-EC56DA757671}" type="parTrans" cxnId="{19A790AE-5A11-5944-AED4-06A40714BD8D}">
      <dgm:prSet/>
      <dgm:spPr/>
      <dgm:t>
        <a:bodyPr/>
        <a:lstStyle/>
        <a:p>
          <a:endParaRPr lang="en-GB"/>
        </a:p>
      </dgm:t>
    </dgm:pt>
    <dgm:pt modelId="{F6617EC3-2EAB-904C-9963-9537B11856C7}" type="sibTrans" cxnId="{19A790AE-5A11-5944-AED4-06A40714BD8D}">
      <dgm:prSet/>
      <dgm:spPr/>
      <dgm:t>
        <a:bodyPr/>
        <a:lstStyle/>
        <a:p>
          <a:endParaRPr lang="en-GB"/>
        </a:p>
      </dgm:t>
    </dgm:pt>
    <dgm:pt modelId="{37CE56DD-27F9-5141-B15C-1177AC9B3D4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800">
              <a:solidFill>
                <a:schemeClr val="tx1"/>
              </a:solidFill>
            </a:rPr>
            <a:t>Phone robberies outside a specific </a:t>
          </a:r>
          <a:br>
            <a:rPr lang="en-GB" sz="2800">
              <a:solidFill>
                <a:schemeClr val="tx1"/>
              </a:solidFill>
            </a:rPr>
          </a:br>
          <a:r>
            <a:rPr lang="en-GB" sz="2800">
              <a:solidFill>
                <a:schemeClr val="tx1"/>
              </a:solidFill>
            </a:rPr>
            <a:t>nightclub just after closing time</a:t>
          </a:r>
        </a:p>
      </dgm:t>
    </dgm:pt>
    <dgm:pt modelId="{A553336B-27B5-BB4E-BD16-73F222586FD7}" type="parTrans" cxnId="{CBE74986-9137-C24D-AE8B-FFB07D63EB8B}">
      <dgm:prSet/>
      <dgm:spPr/>
      <dgm:t>
        <a:bodyPr/>
        <a:lstStyle/>
        <a:p>
          <a:endParaRPr lang="en-GB"/>
        </a:p>
      </dgm:t>
    </dgm:pt>
    <dgm:pt modelId="{E787BE60-CEB9-3846-A484-21E896DC06E4}" type="sibTrans" cxnId="{CBE74986-9137-C24D-AE8B-FFB07D63EB8B}">
      <dgm:prSet/>
      <dgm:spPr/>
      <dgm:t>
        <a:bodyPr/>
        <a:lstStyle/>
        <a:p>
          <a:endParaRPr lang="en-GB"/>
        </a:p>
      </dgm:t>
    </dgm:pt>
    <dgm:pt modelId="{D9055CAB-8155-0744-B986-4F7AA3B40E0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800">
              <a:solidFill>
                <a:schemeClr val="tx1"/>
              </a:solidFill>
            </a:rPr>
            <a:t>Phone robberies within 200m of a specific nightclub just after closing time by offenders from a local housing project riding dirt bikes</a:t>
          </a:r>
        </a:p>
      </dgm:t>
    </dgm:pt>
    <dgm:pt modelId="{C8A7DF42-3DFF-C244-9DEF-22F23BF16AA0}" type="parTrans" cxnId="{003E20F0-9FEB-564D-8745-2EB774A7747A}">
      <dgm:prSet/>
      <dgm:spPr/>
      <dgm:t>
        <a:bodyPr/>
        <a:lstStyle/>
        <a:p>
          <a:endParaRPr lang="en-GB"/>
        </a:p>
      </dgm:t>
    </dgm:pt>
    <dgm:pt modelId="{1EE1FDC2-88B6-504E-A0A0-E19FE8BF42D4}" type="sibTrans" cxnId="{003E20F0-9FEB-564D-8745-2EB774A7747A}">
      <dgm:prSet/>
      <dgm:spPr/>
      <dgm:t>
        <a:bodyPr/>
        <a:lstStyle/>
        <a:p>
          <a:endParaRPr lang="en-GB"/>
        </a:p>
      </dgm:t>
    </dgm:pt>
    <dgm:pt modelId="{75C292CB-52A0-8E48-9D94-53C213779AB7}" type="pres">
      <dgm:prSet presAssocID="{65D23C6C-1747-0844-9D54-B4E8FD347363}" presName="linearFlow" presStyleCnt="0">
        <dgm:presLayoutVars>
          <dgm:resizeHandles val="exact"/>
        </dgm:presLayoutVars>
      </dgm:prSet>
      <dgm:spPr/>
    </dgm:pt>
    <dgm:pt modelId="{EB223628-BCFD-DB4A-83C4-9979D1421178}" type="pres">
      <dgm:prSet presAssocID="{87A08EC8-CB0D-E045-8BFE-3D62BED690FB}" presName="node" presStyleLbl="node1" presStyleIdx="0" presStyleCnt="3" custScaleX="444374">
        <dgm:presLayoutVars>
          <dgm:bulletEnabled val="1"/>
        </dgm:presLayoutVars>
      </dgm:prSet>
      <dgm:spPr/>
    </dgm:pt>
    <dgm:pt modelId="{38D52FB7-9099-414F-9769-3BCDC8D3B8C0}" type="pres">
      <dgm:prSet presAssocID="{F6617EC3-2EAB-904C-9963-9537B11856C7}" presName="sibTrans" presStyleLbl="sibTrans2D1" presStyleIdx="0" presStyleCnt="2"/>
      <dgm:spPr/>
    </dgm:pt>
    <dgm:pt modelId="{90FA3C79-610C-1D49-9F6D-97EE353842E6}" type="pres">
      <dgm:prSet presAssocID="{F6617EC3-2EAB-904C-9963-9537B11856C7}" presName="connectorText" presStyleLbl="sibTrans2D1" presStyleIdx="0" presStyleCnt="2"/>
      <dgm:spPr/>
    </dgm:pt>
    <dgm:pt modelId="{8EADEE61-F356-724A-89E4-D434F325A1BC}" type="pres">
      <dgm:prSet presAssocID="{37CE56DD-27F9-5141-B15C-1177AC9B3D4F}" presName="node" presStyleLbl="node1" presStyleIdx="1" presStyleCnt="3" custScaleX="444374">
        <dgm:presLayoutVars>
          <dgm:bulletEnabled val="1"/>
        </dgm:presLayoutVars>
      </dgm:prSet>
      <dgm:spPr/>
    </dgm:pt>
    <dgm:pt modelId="{5B2F291E-6DB0-9646-8FC7-9FF116516CEE}" type="pres">
      <dgm:prSet presAssocID="{E787BE60-CEB9-3846-A484-21E896DC06E4}" presName="sibTrans" presStyleLbl="sibTrans2D1" presStyleIdx="1" presStyleCnt="2"/>
      <dgm:spPr/>
    </dgm:pt>
    <dgm:pt modelId="{215C4AF5-F0E7-374E-90E3-06EA40532F2D}" type="pres">
      <dgm:prSet presAssocID="{E787BE60-CEB9-3846-A484-21E896DC06E4}" presName="connectorText" presStyleLbl="sibTrans2D1" presStyleIdx="1" presStyleCnt="2"/>
      <dgm:spPr/>
    </dgm:pt>
    <dgm:pt modelId="{CE26F3E3-139D-A14A-BE9E-918538E7A103}" type="pres">
      <dgm:prSet presAssocID="{D9055CAB-8155-0744-B986-4F7AA3B40E00}" presName="node" presStyleLbl="node1" presStyleIdx="2" presStyleCnt="3" custScaleX="444374">
        <dgm:presLayoutVars>
          <dgm:bulletEnabled val="1"/>
        </dgm:presLayoutVars>
      </dgm:prSet>
      <dgm:spPr/>
    </dgm:pt>
  </dgm:ptLst>
  <dgm:cxnLst>
    <dgm:cxn modelId="{F9AEB90B-76AC-3C4F-927B-DF9592F2A6D4}" type="presOf" srcId="{D9055CAB-8155-0744-B986-4F7AA3B40E00}" destId="{CE26F3E3-139D-A14A-BE9E-918538E7A103}" srcOrd="0" destOrd="0" presId="urn:microsoft.com/office/officeart/2005/8/layout/process2"/>
    <dgm:cxn modelId="{DE185351-FF85-1B4D-B3C3-6CA01B05EDF4}" type="presOf" srcId="{E787BE60-CEB9-3846-A484-21E896DC06E4}" destId="{215C4AF5-F0E7-374E-90E3-06EA40532F2D}" srcOrd="1" destOrd="0" presId="urn:microsoft.com/office/officeart/2005/8/layout/process2"/>
    <dgm:cxn modelId="{C32E8F5B-A4D9-0042-B111-28E55A2B2E74}" type="presOf" srcId="{65D23C6C-1747-0844-9D54-B4E8FD347363}" destId="{75C292CB-52A0-8E48-9D94-53C213779AB7}" srcOrd="0" destOrd="0" presId="urn:microsoft.com/office/officeart/2005/8/layout/process2"/>
    <dgm:cxn modelId="{CBE74986-9137-C24D-AE8B-FFB07D63EB8B}" srcId="{65D23C6C-1747-0844-9D54-B4E8FD347363}" destId="{37CE56DD-27F9-5141-B15C-1177AC9B3D4F}" srcOrd="1" destOrd="0" parTransId="{A553336B-27B5-BB4E-BD16-73F222586FD7}" sibTransId="{E787BE60-CEB9-3846-A484-21E896DC06E4}"/>
    <dgm:cxn modelId="{19A790AE-5A11-5944-AED4-06A40714BD8D}" srcId="{65D23C6C-1747-0844-9D54-B4E8FD347363}" destId="{87A08EC8-CB0D-E045-8BFE-3D62BED690FB}" srcOrd="0" destOrd="0" parTransId="{3E287520-C1F0-064D-A396-EC56DA757671}" sibTransId="{F6617EC3-2EAB-904C-9963-9537B11856C7}"/>
    <dgm:cxn modelId="{F82A88D6-D1DD-F341-BA93-9089A3B79C02}" type="presOf" srcId="{F6617EC3-2EAB-904C-9963-9537B11856C7}" destId="{90FA3C79-610C-1D49-9F6D-97EE353842E6}" srcOrd="1" destOrd="0" presId="urn:microsoft.com/office/officeart/2005/8/layout/process2"/>
    <dgm:cxn modelId="{F39CACDB-DA26-2F49-8A33-B2973D79469C}" type="presOf" srcId="{E787BE60-CEB9-3846-A484-21E896DC06E4}" destId="{5B2F291E-6DB0-9646-8FC7-9FF116516CEE}" srcOrd="0" destOrd="0" presId="urn:microsoft.com/office/officeart/2005/8/layout/process2"/>
    <dgm:cxn modelId="{B97A88E4-E325-A541-BD22-3F2DA615A6D2}" type="presOf" srcId="{F6617EC3-2EAB-904C-9963-9537B11856C7}" destId="{38D52FB7-9099-414F-9769-3BCDC8D3B8C0}" srcOrd="0" destOrd="0" presId="urn:microsoft.com/office/officeart/2005/8/layout/process2"/>
    <dgm:cxn modelId="{470893E9-57C6-024A-B5B0-4A173FADC4FF}" type="presOf" srcId="{87A08EC8-CB0D-E045-8BFE-3D62BED690FB}" destId="{EB223628-BCFD-DB4A-83C4-9979D1421178}" srcOrd="0" destOrd="0" presId="urn:microsoft.com/office/officeart/2005/8/layout/process2"/>
    <dgm:cxn modelId="{003E20F0-9FEB-564D-8745-2EB774A7747A}" srcId="{65D23C6C-1747-0844-9D54-B4E8FD347363}" destId="{D9055CAB-8155-0744-B986-4F7AA3B40E00}" srcOrd="2" destOrd="0" parTransId="{C8A7DF42-3DFF-C244-9DEF-22F23BF16AA0}" sibTransId="{1EE1FDC2-88B6-504E-A0A0-E19FE8BF42D4}"/>
    <dgm:cxn modelId="{5F7557FD-438B-3144-B246-A04BEA8CC67F}" type="presOf" srcId="{37CE56DD-27F9-5141-B15C-1177AC9B3D4F}" destId="{8EADEE61-F356-724A-89E4-D434F325A1BC}" srcOrd="0" destOrd="0" presId="urn:microsoft.com/office/officeart/2005/8/layout/process2"/>
    <dgm:cxn modelId="{5C48D7E4-5767-094F-BFD8-50434D780E6E}" type="presParOf" srcId="{75C292CB-52A0-8E48-9D94-53C213779AB7}" destId="{EB223628-BCFD-DB4A-83C4-9979D1421178}" srcOrd="0" destOrd="0" presId="urn:microsoft.com/office/officeart/2005/8/layout/process2"/>
    <dgm:cxn modelId="{174BCF37-644F-304B-9A1C-268D2B1C4CBF}" type="presParOf" srcId="{75C292CB-52A0-8E48-9D94-53C213779AB7}" destId="{38D52FB7-9099-414F-9769-3BCDC8D3B8C0}" srcOrd="1" destOrd="0" presId="urn:microsoft.com/office/officeart/2005/8/layout/process2"/>
    <dgm:cxn modelId="{03A05CBB-A94E-C640-8CF3-D0D6BB80EFD8}" type="presParOf" srcId="{38D52FB7-9099-414F-9769-3BCDC8D3B8C0}" destId="{90FA3C79-610C-1D49-9F6D-97EE353842E6}" srcOrd="0" destOrd="0" presId="urn:microsoft.com/office/officeart/2005/8/layout/process2"/>
    <dgm:cxn modelId="{1D8016F9-23B4-9547-8437-1B84807C79CC}" type="presParOf" srcId="{75C292CB-52A0-8E48-9D94-53C213779AB7}" destId="{8EADEE61-F356-724A-89E4-D434F325A1BC}" srcOrd="2" destOrd="0" presId="urn:microsoft.com/office/officeart/2005/8/layout/process2"/>
    <dgm:cxn modelId="{87624D70-2D40-754A-A5E4-C17481A04473}" type="presParOf" srcId="{75C292CB-52A0-8E48-9D94-53C213779AB7}" destId="{5B2F291E-6DB0-9646-8FC7-9FF116516CEE}" srcOrd="3" destOrd="0" presId="urn:microsoft.com/office/officeart/2005/8/layout/process2"/>
    <dgm:cxn modelId="{95FADBFE-1E1C-D64D-93FC-B9D10B453ED5}" type="presParOf" srcId="{5B2F291E-6DB0-9646-8FC7-9FF116516CEE}" destId="{215C4AF5-F0E7-374E-90E3-06EA40532F2D}" srcOrd="0" destOrd="0" presId="urn:microsoft.com/office/officeart/2005/8/layout/process2"/>
    <dgm:cxn modelId="{CB1D98D5-A6D7-AD46-9B98-D9AFF595FF89}" type="presParOf" srcId="{75C292CB-52A0-8E48-9D94-53C213779AB7}" destId="{CE26F3E3-139D-A14A-BE9E-918538E7A10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E8A094-CC33-4849-A442-B654D33C1150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8F4FFF-912D-7A4D-A3CD-E9D3156F9987}">
      <dgm:prSet phldrT="[Text]"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Scanning</a:t>
          </a:r>
          <a:r>
            <a:rPr lang="en-GB">
              <a:solidFill>
                <a:schemeClr val="tx1"/>
              </a:solidFill>
            </a:rPr>
            <a:t>: define the problem</a:t>
          </a:r>
        </a:p>
      </dgm:t>
    </dgm:pt>
    <dgm:pt modelId="{31BA05C3-DC60-324B-8B43-B3A07FFF9D02}" type="parTrans" cxnId="{5BD40DD0-DF83-0745-B702-556808E35878}">
      <dgm:prSet/>
      <dgm:spPr/>
      <dgm:t>
        <a:bodyPr/>
        <a:lstStyle/>
        <a:p>
          <a:endParaRPr lang="en-GB"/>
        </a:p>
      </dgm:t>
    </dgm:pt>
    <dgm:pt modelId="{BE5EA1F4-1686-C348-90C0-5340642282CB}" type="sibTrans" cxnId="{5BD40DD0-DF83-0745-B702-556808E35878}">
      <dgm:prSet/>
      <dgm:spPr/>
      <dgm:t>
        <a:bodyPr/>
        <a:lstStyle/>
        <a:p>
          <a:endParaRPr lang="en-GB"/>
        </a:p>
      </dgm:t>
    </dgm:pt>
    <dgm:pt modelId="{7C980B97-9688-2D4C-86E8-F2DB62F619DF}">
      <dgm:prSet phldrT="[Text]"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Analysis</a:t>
          </a:r>
          <a:r>
            <a:rPr lang="en-GB">
              <a:solidFill>
                <a:schemeClr val="tx1"/>
              </a:solidFill>
            </a:rPr>
            <a:t>: understand the problem in detail</a:t>
          </a:r>
        </a:p>
      </dgm:t>
    </dgm:pt>
    <dgm:pt modelId="{B6957283-E578-6948-B834-F0F1F46B2100}" type="parTrans" cxnId="{CCD1CC54-2F7B-F74A-856F-CDAE14F9F080}">
      <dgm:prSet/>
      <dgm:spPr/>
      <dgm:t>
        <a:bodyPr/>
        <a:lstStyle/>
        <a:p>
          <a:endParaRPr lang="en-GB"/>
        </a:p>
      </dgm:t>
    </dgm:pt>
    <dgm:pt modelId="{C7FD5455-317B-454E-8D98-EF0FDC62D61F}" type="sibTrans" cxnId="{CCD1CC54-2F7B-F74A-856F-CDAE14F9F080}">
      <dgm:prSet/>
      <dgm:spPr/>
      <dgm:t>
        <a:bodyPr/>
        <a:lstStyle/>
        <a:p>
          <a:endParaRPr lang="en-GB"/>
        </a:p>
      </dgm:t>
    </dgm:pt>
    <dgm:pt modelId="{FB61849D-D737-944D-8569-51FA21C22D7F}">
      <dgm:prSet phldrT="[Text]"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Response</a:t>
          </a:r>
          <a:r>
            <a:rPr lang="en-GB">
              <a:solidFill>
                <a:schemeClr val="tx1"/>
              </a:solidFill>
            </a:rPr>
            <a:t>: take action to solve the problem</a:t>
          </a:r>
        </a:p>
      </dgm:t>
    </dgm:pt>
    <dgm:pt modelId="{A50108ED-8B47-DF49-91EF-E90A4034F3E2}" type="parTrans" cxnId="{C07CB72D-2F6F-1E43-B716-F1ACE4227D71}">
      <dgm:prSet/>
      <dgm:spPr/>
      <dgm:t>
        <a:bodyPr/>
        <a:lstStyle/>
        <a:p>
          <a:endParaRPr lang="en-GB"/>
        </a:p>
      </dgm:t>
    </dgm:pt>
    <dgm:pt modelId="{D306AA13-CC85-224B-A763-C825E99356D8}" type="sibTrans" cxnId="{C07CB72D-2F6F-1E43-B716-F1ACE4227D71}">
      <dgm:prSet/>
      <dgm:spPr/>
      <dgm:t>
        <a:bodyPr/>
        <a:lstStyle/>
        <a:p>
          <a:endParaRPr lang="en-GB"/>
        </a:p>
      </dgm:t>
    </dgm:pt>
    <dgm:pt modelId="{6A2DBD97-CE89-0E4B-8D30-5B2479B52110}">
      <dgm:prSet phldrT="[Text]"/>
      <dgm:spPr/>
      <dgm:t>
        <a:bodyPr/>
        <a:lstStyle/>
        <a:p>
          <a:r>
            <a:rPr lang="en-GB" b="1">
              <a:solidFill>
                <a:schemeClr val="tx1"/>
              </a:solidFill>
            </a:rPr>
            <a:t>Assessment</a:t>
          </a:r>
          <a:r>
            <a:rPr lang="en-GB">
              <a:solidFill>
                <a:schemeClr val="tx1"/>
              </a:solidFill>
            </a:rPr>
            <a:t>: establish if the problem is solved</a:t>
          </a:r>
        </a:p>
      </dgm:t>
    </dgm:pt>
    <dgm:pt modelId="{769E7C77-409C-4147-89E3-FAEAD902BC7E}" type="parTrans" cxnId="{99B9830F-8EA4-4C41-8AC8-E0B39CA1A282}">
      <dgm:prSet/>
      <dgm:spPr/>
      <dgm:t>
        <a:bodyPr/>
        <a:lstStyle/>
        <a:p>
          <a:endParaRPr lang="en-GB"/>
        </a:p>
      </dgm:t>
    </dgm:pt>
    <dgm:pt modelId="{03EBB800-4A1F-5945-B140-62D66448D0F6}" type="sibTrans" cxnId="{99B9830F-8EA4-4C41-8AC8-E0B39CA1A282}">
      <dgm:prSet/>
      <dgm:spPr/>
      <dgm:t>
        <a:bodyPr/>
        <a:lstStyle/>
        <a:p>
          <a:endParaRPr lang="en-GB"/>
        </a:p>
      </dgm:t>
    </dgm:pt>
    <dgm:pt modelId="{9AF46A5C-3298-DA40-A498-56F3F79486CA}" type="pres">
      <dgm:prSet presAssocID="{65E8A094-CC33-4849-A442-B654D33C1150}" presName="outerComposite" presStyleCnt="0">
        <dgm:presLayoutVars>
          <dgm:chMax val="5"/>
          <dgm:dir/>
          <dgm:resizeHandles val="exact"/>
        </dgm:presLayoutVars>
      </dgm:prSet>
      <dgm:spPr/>
    </dgm:pt>
    <dgm:pt modelId="{DFF69C25-8CC8-ED42-9479-4B6E653247B4}" type="pres">
      <dgm:prSet presAssocID="{65E8A094-CC33-4849-A442-B654D33C1150}" presName="dummyMaxCanvas" presStyleCnt="0">
        <dgm:presLayoutVars/>
      </dgm:prSet>
      <dgm:spPr/>
    </dgm:pt>
    <dgm:pt modelId="{6086B918-734F-D845-9507-8EDCA37D9817}" type="pres">
      <dgm:prSet presAssocID="{65E8A094-CC33-4849-A442-B654D33C1150}" presName="FourNodes_1" presStyleLbl="node1" presStyleIdx="0" presStyleCnt="4">
        <dgm:presLayoutVars>
          <dgm:bulletEnabled val="1"/>
        </dgm:presLayoutVars>
      </dgm:prSet>
      <dgm:spPr/>
    </dgm:pt>
    <dgm:pt modelId="{C75324A7-0C76-1D43-923A-90A18D131B76}" type="pres">
      <dgm:prSet presAssocID="{65E8A094-CC33-4849-A442-B654D33C1150}" presName="FourNodes_2" presStyleLbl="node1" presStyleIdx="1" presStyleCnt="4">
        <dgm:presLayoutVars>
          <dgm:bulletEnabled val="1"/>
        </dgm:presLayoutVars>
      </dgm:prSet>
      <dgm:spPr/>
    </dgm:pt>
    <dgm:pt modelId="{ABBD2912-66CF-A044-9E57-B8C7C9DFF301}" type="pres">
      <dgm:prSet presAssocID="{65E8A094-CC33-4849-A442-B654D33C1150}" presName="FourNodes_3" presStyleLbl="node1" presStyleIdx="2" presStyleCnt="4">
        <dgm:presLayoutVars>
          <dgm:bulletEnabled val="1"/>
        </dgm:presLayoutVars>
      </dgm:prSet>
      <dgm:spPr/>
    </dgm:pt>
    <dgm:pt modelId="{53D60BC4-5453-9745-8C1D-D8B565A47B64}" type="pres">
      <dgm:prSet presAssocID="{65E8A094-CC33-4849-A442-B654D33C1150}" presName="FourNodes_4" presStyleLbl="node1" presStyleIdx="3" presStyleCnt="4">
        <dgm:presLayoutVars>
          <dgm:bulletEnabled val="1"/>
        </dgm:presLayoutVars>
      </dgm:prSet>
      <dgm:spPr/>
    </dgm:pt>
    <dgm:pt modelId="{512292B7-C4CF-4F42-88F0-A9C84FFB8D5E}" type="pres">
      <dgm:prSet presAssocID="{65E8A094-CC33-4849-A442-B654D33C1150}" presName="FourConn_1-2" presStyleLbl="fgAccFollowNode1" presStyleIdx="0" presStyleCnt="3">
        <dgm:presLayoutVars>
          <dgm:bulletEnabled val="1"/>
        </dgm:presLayoutVars>
      </dgm:prSet>
      <dgm:spPr/>
    </dgm:pt>
    <dgm:pt modelId="{E3A00FD4-7A16-8F47-A14F-BB383CE32F11}" type="pres">
      <dgm:prSet presAssocID="{65E8A094-CC33-4849-A442-B654D33C1150}" presName="FourConn_2-3" presStyleLbl="fgAccFollowNode1" presStyleIdx="1" presStyleCnt="3">
        <dgm:presLayoutVars>
          <dgm:bulletEnabled val="1"/>
        </dgm:presLayoutVars>
      </dgm:prSet>
      <dgm:spPr/>
    </dgm:pt>
    <dgm:pt modelId="{5E6C6314-F253-DF4C-9D72-6592E0E706B8}" type="pres">
      <dgm:prSet presAssocID="{65E8A094-CC33-4849-A442-B654D33C1150}" presName="FourConn_3-4" presStyleLbl="fgAccFollowNode1" presStyleIdx="2" presStyleCnt="3">
        <dgm:presLayoutVars>
          <dgm:bulletEnabled val="1"/>
        </dgm:presLayoutVars>
      </dgm:prSet>
      <dgm:spPr/>
    </dgm:pt>
    <dgm:pt modelId="{BBC9F7F0-2DAA-344B-A368-4E0074479555}" type="pres">
      <dgm:prSet presAssocID="{65E8A094-CC33-4849-A442-B654D33C1150}" presName="FourNodes_1_text" presStyleLbl="node1" presStyleIdx="3" presStyleCnt="4">
        <dgm:presLayoutVars>
          <dgm:bulletEnabled val="1"/>
        </dgm:presLayoutVars>
      </dgm:prSet>
      <dgm:spPr/>
    </dgm:pt>
    <dgm:pt modelId="{4E799A22-31A8-704E-8552-B1B6FC432226}" type="pres">
      <dgm:prSet presAssocID="{65E8A094-CC33-4849-A442-B654D33C1150}" presName="FourNodes_2_text" presStyleLbl="node1" presStyleIdx="3" presStyleCnt="4">
        <dgm:presLayoutVars>
          <dgm:bulletEnabled val="1"/>
        </dgm:presLayoutVars>
      </dgm:prSet>
      <dgm:spPr/>
    </dgm:pt>
    <dgm:pt modelId="{78B3176A-268A-B446-A4D0-1D0F299BEC6F}" type="pres">
      <dgm:prSet presAssocID="{65E8A094-CC33-4849-A442-B654D33C1150}" presName="FourNodes_3_text" presStyleLbl="node1" presStyleIdx="3" presStyleCnt="4">
        <dgm:presLayoutVars>
          <dgm:bulletEnabled val="1"/>
        </dgm:presLayoutVars>
      </dgm:prSet>
      <dgm:spPr/>
    </dgm:pt>
    <dgm:pt modelId="{563A355A-3DEC-8D44-80A4-AFC73F272431}" type="pres">
      <dgm:prSet presAssocID="{65E8A094-CC33-4849-A442-B654D33C115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21E020C-06A9-FF4D-865F-17EBF0161392}" type="presOf" srcId="{D306AA13-CC85-224B-A763-C825E99356D8}" destId="{5E6C6314-F253-DF4C-9D72-6592E0E706B8}" srcOrd="0" destOrd="0" presId="urn:microsoft.com/office/officeart/2005/8/layout/vProcess5"/>
    <dgm:cxn modelId="{99B9830F-8EA4-4C41-8AC8-E0B39CA1A282}" srcId="{65E8A094-CC33-4849-A442-B654D33C1150}" destId="{6A2DBD97-CE89-0E4B-8D30-5B2479B52110}" srcOrd="3" destOrd="0" parTransId="{769E7C77-409C-4147-89E3-FAEAD902BC7E}" sibTransId="{03EBB800-4A1F-5945-B140-62D66448D0F6}"/>
    <dgm:cxn modelId="{965D8A13-D3C3-EF4D-84BA-0827677B8946}" type="presOf" srcId="{BE5EA1F4-1686-C348-90C0-5340642282CB}" destId="{512292B7-C4CF-4F42-88F0-A9C84FFB8D5E}" srcOrd="0" destOrd="0" presId="urn:microsoft.com/office/officeart/2005/8/layout/vProcess5"/>
    <dgm:cxn modelId="{C07CB72D-2F6F-1E43-B716-F1ACE4227D71}" srcId="{65E8A094-CC33-4849-A442-B654D33C1150}" destId="{FB61849D-D737-944D-8569-51FA21C22D7F}" srcOrd="2" destOrd="0" parTransId="{A50108ED-8B47-DF49-91EF-E90A4034F3E2}" sibTransId="{D306AA13-CC85-224B-A763-C825E99356D8}"/>
    <dgm:cxn modelId="{3B86A13C-A47D-874E-A301-35BD1DD759ED}" type="presOf" srcId="{6A2DBD97-CE89-0E4B-8D30-5B2479B52110}" destId="{53D60BC4-5453-9745-8C1D-D8B565A47B64}" srcOrd="0" destOrd="0" presId="urn:microsoft.com/office/officeart/2005/8/layout/vProcess5"/>
    <dgm:cxn modelId="{8F2E803D-63EE-464E-9CD1-F58C2E78364D}" type="presOf" srcId="{C88F4FFF-912D-7A4D-A3CD-E9D3156F9987}" destId="{BBC9F7F0-2DAA-344B-A368-4E0074479555}" srcOrd="1" destOrd="0" presId="urn:microsoft.com/office/officeart/2005/8/layout/vProcess5"/>
    <dgm:cxn modelId="{CCD1CC54-2F7B-F74A-856F-CDAE14F9F080}" srcId="{65E8A094-CC33-4849-A442-B654D33C1150}" destId="{7C980B97-9688-2D4C-86E8-F2DB62F619DF}" srcOrd="1" destOrd="0" parTransId="{B6957283-E578-6948-B834-F0F1F46B2100}" sibTransId="{C7FD5455-317B-454E-8D98-EF0FDC62D61F}"/>
    <dgm:cxn modelId="{DC94A68C-525F-224D-85D6-84050CD4F932}" type="presOf" srcId="{7C980B97-9688-2D4C-86E8-F2DB62F619DF}" destId="{C75324A7-0C76-1D43-923A-90A18D131B76}" srcOrd="0" destOrd="0" presId="urn:microsoft.com/office/officeart/2005/8/layout/vProcess5"/>
    <dgm:cxn modelId="{1397B190-C1C4-5E42-B9D7-278BDA8C585E}" type="presOf" srcId="{FB61849D-D737-944D-8569-51FA21C22D7F}" destId="{ABBD2912-66CF-A044-9E57-B8C7C9DFF301}" srcOrd="0" destOrd="0" presId="urn:microsoft.com/office/officeart/2005/8/layout/vProcess5"/>
    <dgm:cxn modelId="{8ECCCAAC-D19B-484F-AF21-9586F3FBCA6B}" type="presOf" srcId="{6A2DBD97-CE89-0E4B-8D30-5B2479B52110}" destId="{563A355A-3DEC-8D44-80A4-AFC73F272431}" srcOrd="1" destOrd="0" presId="urn:microsoft.com/office/officeart/2005/8/layout/vProcess5"/>
    <dgm:cxn modelId="{45A38EBB-6F3B-D34F-9548-33EB07C3F308}" type="presOf" srcId="{7C980B97-9688-2D4C-86E8-F2DB62F619DF}" destId="{4E799A22-31A8-704E-8552-B1B6FC432226}" srcOrd="1" destOrd="0" presId="urn:microsoft.com/office/officeart/2005/8/layout/vProcess5"/>
    <dgm:cxn modelId="{5BD40DD0-DF83-0745-B702-556808E35878}" srcId="{65E8A094-CC33-4849-A442-B654D33C1150}" destId="{C88F4FFF-912D-7A4D-A3CD-E9D3156F9987}" srcOrd="0" destOrd="0" parTransId="{31BA05C3-DC60-324B-8B43-B3A07FFF9D02}" sibTransId="{BE5EA1F4-1686-C348-90C0-5340642282CB}"/>
    <dgm:cxn modelId="{AD9DB8E0-782E-2B47-8136-D2EAB099D78A}" type="presOf" srcId="{65E8A094-CC33-4849-A442-B654D33C1150}" destId="{9AF46A5C-3298-DA40-A498-56F3F79486CA}" srcOrd="0" destOrd="0" presId="urn:microsoft.com/office/officeart/2005/8/layout/vProcess5"/>
    <dgm:cxn modelId="{01CB3CFD-F4B7-1140-AF89-ADEBC68982B6}" type="presOf" srcId="{FB61849D-D737-944D-8569-51FA21C22D7F}" destId="{78B3176A-268A-B446-A4D0-1D0F299BEC6F}" srcOrd="1" destOrd="0" presId="urn:microsoft.com/office/officeart/2005/8/layout/vProcess5"/>
    <dgm:cxn modelId="{201CCDFF-0980-C642-BC55-81CDFE404F6A}" type="presOf" srcId="{C7FD5455-317B-454E-8D98-EF0FDC62D61F}" destId="{E3A00FD4-7A16-8F47-A14F-BB383CE32F11}" srcOrd="0" destOrd="0" presId="urn:microsoft.com/office/officeart/2005/8/layout/vProcess5"/>
    <dgm:cxn modelId="{7E1AE2FF-DB9D-0245-9C40-53CC8A3B06AD}" type="presOf" srcId="{C88F4FFF-912D-7A4D-A3CD-E9D3156F9987}" destId="{6086B918-734F-D845-9507-8EDCA37D9817}" srcOrd="0" destOrd="0" presId="urn:microsoft.com/office/officeart/2005/8/layout/vProcess5"/>
    <dgm:cxn modelId="{EE8F4652-AA14-C44F-B9F7-1A59E54B921C}" type="presParOf" srcId="{9AF46A5C-3298-DA40-A498-56F3F79486CA}" destId="{DFF69C25-8CC8-ED42-9479-4B6E653247B4}" srcOrd="0" destOrd="0" presId="urn:microsoft.com/office/officeart/2005/8/layout/vProcess5"/>
    <dgm:cxn modelId="{16DA69B8-DBDD-DB48-923B-FC95FB68BC25}" type="presParOf" srcId="{9AF46A5C-3298-DA40-A498-56F3F79486CA}" destId="{6086B918-734F-D845-9507-8EDCA37D9817}" srcOrd="1" destOrd="0" presId="urn:microsoft.com/office/officeart/2005/8/layout/vProcess5"/>
    <dgm:cxn modelId="{91E52388-91EE-EB48-97BB-C36124D2F70B}" type="presParOf" srcId="{9AF46A5C-3298-DA40-A498-56F3F79486CA}" destId="{C75324A7-0C76-1D43-923A-90A18D131B76}" srcOrd="2" destOrd="0" presId="urn:microsoft.com/office/officeart/2005/8/layout/vProcess5"/>
    <dgm:cxn modelId="{F9F2479D-6CCC-2945-A67E-FFB9E94F2DE9}" type="presParOf" srcId="{9AF46A5C-3298-DA40-A498-56F3F79486CA}" destId="{ABBD2912-66CF-A044-9E57-B8C7C9DFF301}" srcOrd="3" destOrd="0" presId="urn:microsoft.com/office/officeart/2005/8/layout/vProcess5"/>
    <dgm:cxn modelId="{4B0EC852-1EEF-AD45-A10E-63301CDEA7D3}" type="presParOf" srcId="{9AF46A5C-3298-DA40-A498-56F3F79486CA}" destId="{53D60BC4-5453-9745-8C1D-D8B565A47B64}" srcOrd="4" destOrd="0" presId="urn:microsoft.com/office/officeart/2005/8/layout/vProcess5"/>
    <dgm:cxn modelId="{A32A99ED-4C2B-174C-9C62-CD60767EE8B0}" type="presParOf" srcId="{9AF46A5C-3298-DA40-A498-56F3F79486CA}" destId="{512292B7-C4CF-4F42-88F0-A9C84FFB8D5E}" srcOrd="5" destOrd="0" presId="urn:microsoft.com/office/officeart/2005/8/layout/vProcess5"/>
    <dgm:cxn modelId="{69214897-6304-A040-8B80-4758A37B5106}" type="presParOf" srcId="{9AF46A5C-3298-DA40-A498-56F3F79486CA}" destId="{E3A00FD4-7A16-8F47-A14F-BB383CE32F11}" srcOrd="6" destOrd="0" presId="urn:microsoft.com/office/officeart/2005/8/layout/vProcess5"/>
    <dgm:cxn modelId="{5DABC34C-C2A1-5A41-BC75-2C5D96DC5A5E}" type="presParOf" srcId="{9AF46A5C-3298-DA40-A498-56F3F79486CA}" destId="{5E6C6314-F253-DF4C-9D72-6592E0E706B8}" srcOrd="7" destOrd="0" presId="urn:microsoft.com/office/officeart/2005/8/layout/vProcess5"/>
    <dgm:cxn modelId="{C08834DB-DC56-F245-9D10-CAB4539BEE4F}" type="presParOf" srcId="{9AF46A5C-3298-DA40-A498-56F3F79486CA}" destId="{BBC9F7F0-2DAA-344B-A368-4E0074479555}" srcOrd="8" destOrd="0" presId="urn:microsoft.com/office/officeart/2005/8/layout/vProcess5"/>
    <dgm:cxn modelId="{50D1326A-0EA7-9440-8DCB-C7506966105C}" type="presParOf" srcId="{9AF46A5C-3298-DA40-A498-56F3F79486CA}" destId="{4E799A22-31A8-704E-8552-B1B6FC432226}" srcOrd="9" destOrd="0" presId="urn:microsoft.com/office/officeart/2005/8/layout/vProcess5"/>
    <dgm:cxn modelId="{2D9459BC-1E35-7A4D-808C-9F217781BD8E}" type="presParOf" srcId="{9AF46A5C-3298-DA40-A498-56F3F79486CA}" destId="{78B3176A-268A-B446-A4D0-1D0F299BEC6F}" srcOrd="10" destOrd="0" presId="urn:microsoft.com/office/officeart/2005/8/layout/vProcess5"/>
    <dgm:cxn modelId="{5EBE3153-3A75-2A4F-87AF-770CDFD2FE33}" type="presParOf" srcId="{9AF46A5C-3298-DA40-A498-56F3F79486CA}" destId="{563A355A-3DEC-8D44-80A4-AFC73F27243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B2BD5F-7887-9047-91B9-643564651DC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8C17377-E5FA-544A-8843-A70BC16FE1F7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Action</a:t>
          </a:r>
        </a:p>
      </dgm:t>
    </dgm:pt>
    <dgm:pt modelId="{2B6F1FE0-B8FB-834B-9945-670E0C39F28B}" type="parTrans" cxnId="{1C21EB15-6CFA-154B-90C3-14B8D160EE13}">
      <dgm:prSet/>
      <dgm:spPr/>
      <dgm:t>
        <a:bodyPr/>
        <a:lstStyle/>
        <a:p>
          <a:endParaRPr lang="en-GB"/>
        </a:p>
      </dgm:t>
    </dgm:pt>
    <dgm:pt modelId="{C4F2C065-449C-EB40-851B-540228DBB28E}" type="sibTrans" cxnId="{1C21EB15-6CFA-154B-90C3-14B8D160EE1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3AF60FF-B1BD-CA41-9E7E-C4E1C59CACBC}">
      <dgm:prSet phldrT="[Text]" custT="1"/>
      <dgm:spPr/>
      <dgm:t>
        <a:bodyPr/>
        <a:lstStyle/>
        <a:p>
          <a:r>
            <a:rPr lang="en-GB" sz="2400" b="1">
              <a:solidFill>
                <a:schemeClr val="tx1"/>
              </a:solidFill>
            </a:rPr>
            <a:t>Mechanism</a:t>
          </a:r>
        </a:p>
      </dgm:t>
    </dgm:pt>
    <dgm:pt modelId="{157D323B-81E6-354A-AECF-99A8D9467657}" type="parTrans" cxnId="{64DE7F97-C673-294C-8B84-88C81B790A26}">
      <dgm:prSet/>
      <dgm:spPr/>
      <dgm:t>
        <a:bodyPr/>
        <a:lstStyle/>
        <a:p>
          <a:endParaRPr lang="en-GB"/>
        </a:p>
      </dgm:t>
    </dgm:pt>
    <dgm:pt modelId="{ECB1017E-240B-2047-9BC2-51B0DF7D29DC}" type="sibTrans" cxnId="{64DE7F97-C673-294C-8B84-88C81B790A2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977AD3B-39D8-FD41-9D05-17A0B72CC5B9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Effect</a:t>
          </a:r>
        </a:p>
      </dgm:t>
    </dgm:pt>
    <dgm:pt modelId="{D7825590-097C-3246-9A50-78D1897F6021}" type="parTrans" cxnId="{E7143725-C63E-0E4A-B2A5-6B1BC5DE122C}">
      <dgm:prSet/>
      <dgm:spPr/>
      <dgm:t>
        <a:bodyPr/>
        <a:lstStyle/>
        <a:p>
          <a:endParaRPr lang="en-GB"/>
        </a:p>
      </dgm:t>
    </dgm:pt>
    <dgm:pt modelId="{F1DF3D39-3650-AA44-B2EE-1B3B8DBDAFDA}" type="sibTrans" cxnId="{E7143725-C63E-0E4A-B2A5-6B1BC5DE122C}">
      <dgm:prSet/>
      <dgm:spPr/>
      <dgm:t>
        <a:bodyPr/>
        <a:lstStyle/>
        <a:p>
          <a:endParaRPr lang="en-GB"/>
        </a:p>
      </dgm:t>
    </dgm:pt>
    <dgm:pt modelId="{F61C7F3C-CC92-B749-84A1-F368509D4F1B}" type="pres">
      <dgm:prSet presAssocID="{83B2BD5F-7887-9047-91B9-643564651DC3}" presName="Name0" presStyleCnt="0">
        <dgm:presLayoutVars>
          <dgm:dir/>
          <dgm:resizeHandles val="exact"/>
        </dgm:presLayoutVars>
      </dgm:prSet>
      <dgm:spPr/>
    </dgm:pt>
    <dgm:pt modelId="{AC29FD24-4387-9A44-99F9-4AD0863B573E}" type="pres">
      <dgm:prSet presAssocID="{28C17377-E5FA-544A-8843-A70BC16FE1F7}" presName="node" presStyleLbl="node1" presStyleIdx="0" presStyleCnt="3" custScaleY="86517">
        <dgm:presLayoutVars>
          <dgm:bulletEnabled val="1"/>
        </dgm:presLayoutVars>
      </dgm:prSet>
      <dgm:spPr/>
    </dgm:pt>
    <dgm:pt modelId="{2BFC727C-B99E-764A-8B01-CDF99754526E}" type="pres">
      <dgm:prSet presAssocID="{C4F2C065-449C-EB40-851B-540228DBB28E}" presName="sibTrans" presStyleLbl="sibTrans2D1" presStyleIdx="0" presStyleCnt="2"/>
      <dgm:spPr/>
    </dgm:pt>
    <dgm:pt modelId="{6DDA8B64-28F9-CB48-AF26-709D660EA553}" type="pres">
      <dgm:prSet presAssocID="{C4F2C065-449C-EB40-851B-540228DBB28E}" presName="connectorText" presStyleLbl="sibTrans2D1" presStyleIdx="0" presStyleCnt="2"/>
      <dgm:spPr/>
    </dgm:pt>
    <dgm:pt modelId="{B8CDA6D4-2054-0E44-AF63-69A8AC128922}" type="pres">
      <dgm:prSet presAssocID="{23AF60FF-B1BD-CA41-9E7E-C4E1C59CACBC}" presName="node" presStyleLbl="node1" presStyleIdx="1" presStyleCnt="3" custScaleY="86517">
        <dgm:presLayoutVars>
          <dgm:bulletEnabled val="1"/>
        </dgm:presLayoutVars>
      </dgm:prSet>
      <dgm:spPr/>
    </dgm:pt>
    <dgm:pt modelId="{686C56F9-A5F4-1947-A953-382C93E70AF3}" type="pres">
      <dgm:prSet presAssocID="{ECB1017E-240B-2047-9BC2-51B0DF7D29DC}" presName="sibTrans" presStyleLbl="sibTrans2D1" presStyleIdx="1" presStyleCnt="2"/>
      <dgm:spPr/>
    </dgm:pt>
    <dgm:pt modelId="{CC1770FE-435F-124F-A4E4-73C198B24831}" type="pres">
      <dgm:prSet presAssocID="{ECB1017E-240B-2047-9BC2-51B0DF7D29DC}" presName="connectorText" presStyleLbl="sibTrans2D1" presStyleIdx="1" presStyleCnt="2"/>
      <dgm:spPr/>
    </dgm:pt>
    <dgm:pt modelId="{EF747BEF-667E-2A40-BB7F-1183329CCFF2}" type="pres">
      <dgm:prSet presAssocID="{9977AD3B-39D8-FD41-9D05-17A0B72CC5B9}" presName="node" presStyleLbl="node1" presStyleIdx="2" presStyleCnt="3" custScaleY="86517">
        <dgm:presLayoutVars>
          <dgm:bulletEnabled val="1"/>
        </dgm:presLayoutVars>
      </dgm:prSet>
      <dgm:spPr/>
    </dgm:pt>
  </dgm:ptLst>
  <dgm:cxnLst>
    <dgm:cxn modelId="{84653F10-7B0C-984A-84D4-42970226EBE3}" type="presOf" srcId="{9977AD3B-39D8-FD41-9D05-17A0B72CC5B9}" destId="{EF747BEF-667E-2A40-BB7F-1183329CCFF2}" srcOrd="0" destOrd="0" presId="urn:microsoft.com/office/officeart/2005/8/layout/process1"/>
    <dgm:cxn modelId="{1C21EB15-6CFA-154B-90C3-14B8D160EE13}" srcId="{83B2BD5F-7887-9047-91B9-643564651DC3}" destId="{28C17377-E5FA-544A-8843-A70BC16FE1F7}" srcOrd="0" destOrd="0" parTransId="{2B6F1FE0-B8FB-834B-9945-670E0C39F28B}" sibTransId="{C4F2C065-449C-EB40-851B-540228DBB28E}"/>
    <dgm:cxn modelId="{E7143725-C63E-0E4A-B2A5-6B1BC5DE122C}" srcId="{83B2BD5F-7887-9047-91B9-643564651DC3}" destId="{9977AD3B-39D8-FD41-9D05-17A0B72CC5B9}" srcOrd="2" destOrd="0" parTransId="{D7825590-097C-3246-9A50-78D1897F6021}" sibTransId="{F1DF3D39-3650-AA44-B2EE-1B3B8DBDAFDA}"/>
    <dgm:cxn modelId="{462D0233-B365-3D40-8E0B-4CA93FB5E16B}" type="presOf" srcId="{C4F2C065-449C-EB40-851B-540228DBB28E}" destId="{6DDA8B64-28F9-CB48-AF26-709D660EA553}" srcOrd="1" destOrd="0" presId="urn:microsoft.com/office/officeart/2005/8/layout/process1"/>
    <dgm:cxn modelId="{4AEFFD49-5616-5645-BA99-963AD867550B}" type="presOf" srcId="{ECB1017E-240B-2047-9BC2-51B0DF7D29DC}" destId="{CC1770FE-435F-124F-A4E4-73C198B24831}" srcOrd="1" destOrd="0" presId="urn:microsoft.com/office/officeart/2005/8/layout/process1"/>
    <dgm:cxn modelId="{0DC5556E-00B0-544A-87EA-C41B3622FB0C}" type="presOf" srcId="{ECB1017E-240B-2047-9BC2-51B0DF7D29DC}" destId="{686C56F9-A5F4-1947-A953-382C93E70AF3}" srcOrd="0" destOrd="0" presId="urn:microsoft.com/office/officeart/2005/8/layout/process1"/>
    <dgm:cxn modelId="{D7F86171-DDCD-1D4A-A04B-780BD29EB1EA}" type="presOf" srcId="{28C17377-E5FA-544A-8843-A70BC16FE1F7}" destId="{AC29FD24-4387-9A44-99F9-4AD0863B573E}" srcOrd="0" destOrd="0" presId="urn:microsoft.com/office/officeart/2005/8/layout/process1"/>
    <dgm:cxn modelId="{64DE7F97-C673-294C-8B84-88C81B790A26}" srcId="{83B2BD5F-7887-9047-91B9-643564651DC3}" destId="{23AF60FF-B1BD-CA41-9E7E-C4E1C59CACBC}" srcOrd="1" destOrd="0" parTransId="{157D323B-81E6-354A-AECF-99A8D9467657}" sibTransId="{ECB1017E-240B-2047-9BC2-51B0DF7D29DC}"/>
    <dgm:cxn modelId="{1BBBD5B5-E658-8440-A4B0-C83F912B3D0B}" type="presOf" srcId="{23AF60FF-B1BD-CA41-9E7E-C4E1C59CACBC}" destId="{B8CDA6D4-2054-0E44-AF63-69A8AC128922}" srcOrd="0" destOrd="0" presId="urn:microsoft.com/office/officeart/2005/8/layout/process1"/>
    <dgm:cxn modelId="{602B81BA-5ADD-584C-A2CE-EEBEBC6847D3}" type="presOf" srcId="{C4F2C065-449C-EB40-851B-540228DBB28E}" destId="{2BFC727C-B99E-764A-8B01-CDF99754526E}" srcOrd="0" destOrd="0" presId="urn:microsoft.com/office/officeart/2005/8/layout/process1"/>
    <dgm:cxn modelId="{302E9BD9-5D7D-714F-9D37-E9D7D6546747}" type="presOf" srcId="{83B2BD5F-7887-9047-91B9-643564651DC3}" destId="{F61C7F3C-CC92-B749-84A1-F368509D4F1B}" srcOrd="0" destOrd="0" presId="urn:microsoft.com/office/officeart/2005/8/layout/process1"/>
    <dgm:cxn modelId="{B254CCC5-AAE9-9449-BDF6-814A2D3826B7}" type="presParOf" srcId="{F61C7F3C-CC92-B749-84A1-F368509D4F1B}" destId="{AC29FD24-4387-9A44-99F9-4AD0863B573E}" srcOrd="0" destOrd="0" presId="urn:microsoft.com/office/officeart/2005/8/layout/process1"/>
    <dgm:cxn modelId="{D8D88BF8-2A38-174D-9C40-280952FDAC35}" type="presParOf" srcId="{F61C7F3C-CC92-B749-84A1-F368509D4F1B}" destId="{2BFC727C-B99E-764A-8B01-CDF99754526E}" srcOrd="1" destOrd="0" presId="urn:microsoft.com/office/officeart/2005/8/layout/process1"/>
    <dgm:cxn modelId="{9E04606A-1A07-1649-89B4-A4C8E253BDF6}" type="presParOf" srcId="{2BFC727C-B99E-764A-8B01-CDF99754526E}" destId="{6DDA8B64-28F9-CB48-AF26-709D660EA553}" srcOrd="0" destOrd="0" presId="urn:microsoft.com/office/officeart/2005/8/layout/process1"/>
    <dgm:cxn modelId="{836999F2-F431-7342-8E5A-720975A3C944}" type="presParOf" srcId="{F61C7F3C-CC92-B749-84A1-F368509D4F1B}" destId="{B8CDA6D4-2054-0E44-AF63-69A8AC128922}" srcOrd="2" destOrd="0" presId="urn:microsoft.com/office/officeart/2005/8/layout/process1"/>
    <dgm:cxn modelId="{9CB55ECE-2B07-AE4A-816F-D8DFFC93347E}" type="presParOf" srcId="{F61C7F3C-CC92-B749-84A1-F368509D4F1B}" destId="{686C56F9-A5F4-1947-A953-382C93E70AF3}" srcOrd="3" destOrd="0" presId="urn:microsoft.com/office/officeart/2005/8/layout/process1"/>
    <dgm:cxn modelId="{48061386-D718-394C-AD2A-B20FB6153BB1}" type="presParOf" srcId="{686C56F9-A5F4-1947-A953-382C93E70AF3}" destId="{CC1770FE-435F-124F-A4E4-73C198B24831}" srcOrd="0" destOrd="0" presId="urn:microsoft.com/office/officeart/2005/8/layout/process1"/>
    <dgm:cxn modelId="{EA9858F1-5D00-FB43-8D7B-667682B801FB}" type="presParOf" srcId="{F61C7F3C-CC92-B749-84A1-F368509D4F1B}" destId="{EF747BEF-667E-2A40-BB7F-1183329CC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B2BD5F-7887-9047-91B9-643564651DC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8C17377-E5FA-544A-8843-A70BC16FE1F7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Liquor store moves expensive whisky behind register</a:t>
          </a:r>
        </a:p>
      </dgm:t>
    </dgm:pt>
    <dgm:pt modelId="{2B6F1FE0-B8FB-834B-9945-670E0C39F28B}" type="parTrans" cxnId="{1C21EB15-6CFA-154B-90C3-14B8D160EE13}">
      <dgm:prSet/>
      <dgm:spPr/>
      <dgm:t>
        <a:bodyPr/>
        <a:lstStyle/>
        <a:p>
          <a:endParaRPr lang="en-GB"/>
        </a:p>
      </dgm:t>
    </dgm:pt>
    <dgm:pt modelId="{C4F2C065-449C-EB40-851B-540228DBB28E}" type="sibTrans" cxnId="{1C21EB15-6CFA-154B-90C3-14B8D160EE1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3AF60FF-B1BD-CA41-9E7E-C4E1C59CACBC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Shoplifters cannot reach expensive whisky</a:t>
          </a:r>
        </a:p>
      </dgm:t>
    </dgm:pt>
    <dgm:pt modelId="{157D323B-81E6-354A-AECF-99A8D9467657}" type="parTrans" cxnId="{64DE7F97-C673-294C-8B84-88C81B790A26}">
      <dgm:prSet/>
      <dgm:spPr/>
      <dgm:t>
        <a:bodyPr/>
        <a:lstStyle/>
        <a:p>
          <a:endParaRPr lang="en-GB"/>
        </a:p>
      </dgm:t>
    </dgm:pt>
    <dgm:pt modelId="{ECB1017E-240B-2047-9BC2-51B0DF7D29DC}" type="sibTrans" cxnId="{64DE7F97-C673-294C-8B84-88C81B790A2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977AD3B-39D8-FD41-9D05-17A0B72CC5B9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Less expensive whisky is stolen</a:t>
          </a:r>
        </a:p>
      </dgm:t>
    </dgm:pt>
    <dgm:pt modelId="{D7825590-097C-3246-9A50-78D1897F6021}" type="parTrans" cxnId="{E7143725-C63E-0E4A-B2A5-6B1BC5DE122C}">
      <dgm:prSet/>
      <dgm:spPr/>
      <dgm:t>
        <a:bodyPr/>
        <a:lstStyle/>
        <a:p>
          <a:endParaRPr lang="en-GB"/>
        </a:p>
      </dgm:t>
    </dgm:pt>
    <dgm:pt modelId="{F1DF3D39-3650-AA44-B2EE-1B3B8DBDAFDA}" type="sibTrans" cxnId="{E7143725-C63E-0E4A-B2A5-6B1BC5DE122C}">
      <dgm:prSet/>
      <dgm:spPr/>
      <dgm:t>
        <a:bodyPr/>
        <a:lstStyle/>
        <a:p>
          <a:endParaRPr lang="en-GB"/>
        </a:p>
      </dgm:t>
    </dgm:pt>
    <dgm:pt modelId="{F61C7F3C-CC92-B749-84A1-F368509D4F1B}" type="pres">
      <dgm:prSet presAssocID="{83B2BD5F-7887-9047-91B9-643564651DC3}" presName="Name0" presStyleCnt="0">
        <dgm:presLayoutVars>
          <dgm:dir/>
          <dgm:resizeHandles val="exact"/>
        </dgm:presLayoutVars>
      </dgm:prSet>
      <dgm:spPr/>
    </dgm:pt>
    <dgm:pt modelId="{AC29FD24-4387-9A44-99F9-4AD0863B573E}" type="pres">
      <dgm:prSet presAssocID="{28C17377-E5FA-544A-8843-A70BC16FE1F7}" presName="node" presStyleLbl="node1" presStyleIdx="0" presStyleCnt="3" custScaleY="86517">
        <dgm:presLayoutVars>
          <dgm:bulletEnabled val="1"/>
        </dgm:presLayoutVars>
      </dgm:prSet>
      <dgm:spPr/>
    </dgm:pt>
    <dgm:pt modelId="{2BFC727C-B99E-764A-8B01-CDF99754526E}" type="pres">
      <dgm:prSet presAssocID="{C4F2C065-449C-EB40-851B-540228DBB28E}" presName="sibTrans" presStyleLbl="sibTrans2D1" presStyleIdx="0" presStyleCnt="2"/>
      <dgm:spPr/>
    </dgm:pt>
    <dgm:pt modelId="{6DDA8B64-28F9-CB48-AF26-709D660EA553}" type="pres">
      <dgm:prSet presAssocID="{C4F2C065-449C-EB40-851B-540228DBB28E}" presName="connectorText" presStyleLbl="sibTrans2D1" presStyleIdx="0" presStyleCnt="2"/>
      <dgm:spPr/>
    </dgm:pt>
    <dgm:pt modelId="{B8CDA6D4-2054-0E44-AF63-69A8AC128922}" type="pres">
      <dgm:prSet presAssocID="{23AF60FF-B1BD-CA41-9E7E-C4E1C59CACBC}" presName="node" presStyleLbl="node1" presStyleIdx="1" presStyleCnt="3" custScaleY="86517">
        <dgm:presLayoutVars>
          <dgm:bulletEnabled val="1"/>
        </dgm:presLayoutVars>
      </dgm:prSet>
      <dgm:spPr/>
    </dgm:pt>
    <dgm:pt modelId="{686C56F9-A5F4-1947-A953-382C93E70AF3}" type="pres">
      <dgm:prSet presAssocID="{ECB1017E-240B-2047-9BC2-51B0DF7D29DC}" presName="sibTrans" presStyleLbl="sibTrans2D1" presStyleIdx="1" presStyleCnt="2"/>
      <dgm:spPr/>
    </dgm:pt>
    <dgm:pt modelId="{CC1770FE-435F-124F-A4E4-73C198B24831}" type="pres">
      <dgm:prSet presAssocID="{ECB1017E-240B-2047-9BC2-51B0DF7D29DC}" presName="connectorText" presStyleLbl="sibTrans2D1" presStyleIdx="1" presStyleCnt="2"/>
      <dgm:spPr/>
    </dgm:pt>
    <dgm:pt modelId="{EF747BEF-667E-2A40-BB7F-1183329CCFF2}" type="pres">
      <dgm:prSet presAssocID="{9977AD3B-39D8-FD41-9D05-17A0B72CC5B9}" presName="node" presStyleLbl="node1" presStyleIdx="2" presStyleCnt="3" custScaleY="86517">
        <dgm:presLayoutVars>
          <dgm:bulletEnabled val="1"/>
        </dgm:presLayoutVars>
      </dgm:prSet>
      <dgm:spPr/>
    </dgm:pt>
  </dgm:ptLst>
  <dgm:cxnLst>
    <dgm:cxn modelId="{84653F10-7B0C-984A-84D4-42970226EBE3}" type="presOf" srcId="{9977AD3B-39D8-FD41-9D05-17A0B72CC5B9}" destId="{EF747BEF-667E-2A40-BB7F-1183329CCFF2}" srcOrd="0" destOrd="0" presId="urn:microsoft.com/office/officeart/2005/8/layout/process1"/>
    <dgm:cxn modelId="{1C21EB15-6CFA-154B-90C3-14B8D160EE13}" srcId="{83B2BD5F-7887-9047-91B9-643564651DC3}" destId="{28C17377-E5FA-544A-8843-A70BC16FE1F7}" srcOrd="0" destOrd="0" parTransId="{2B6F1FE0-B8FB-834B-9945-670E0C39F28B}" sibTransId="{C4F2C065-449C-EB40-851B-540228DBB28E}"/>
    <dgm:cxn modelId="{E7143725-C63E-0E4A-B2A5-6B1BC5DE122C}" srcId="{83B2BD5F-7887-9047-91B9-643564651DC3}" destId="{9977AD3B-39D8-FD41-9D05-17A0B72CC5B9}" srcOrd="2" destOrd="0" parTransId="{D7825590-097C-3246-9A50-78D1897F6021}" sibTransId="{F1DF3D39-3650-AA44-B2EE-1B3B8DBDAFDA}"/>
    <dgm:cxn modelId="{462D0233-B365-3D40-8E0B-4CA93FB5E16B}" type="presOf" srcId="{C4F2C065-449C-EB40-851B-540228DBB28E}" destId="{6DDA8B64-28F9-CB48-AF26-709D660EA553}" srcOrd="1" destOrd="0" presId="urn:microsoft.com/office/officeart/2005/8/layout/process1"/>
    <dgm:cxn modelId="{4AEFFD49-5616-5645-BA99-963AD867550B}" type="presOf" srcId="{ECB1017E-240B-2047-9BC2-51B0DF7D29DC}" destId="{CC1770FE-435F-124F-A4E4-73C198B24831}" srcOrd="1" destOrd="0" presId="urn:microsoft.com/office/officeart/2005/8/layout/process1"/>
    <dgm:cxn modelId="{0DC5556E-00B0-544A-87EA-C41B3622FB0C}" type="presOf" srcId="{ECB1017E-240B-2047-9BC2-51B0DF7D29DC}" destId="{686C56F9-A5F4-1947-A953-382C93E70AF3}" srcOrd="0" destOrd="0" presId="urn:microsoft.com/office/officeart/2005/8/layout/process1"/>
    <dgm:cxn modelId="{D7F86171-DDCD-1D4A-A04B-780BD29EB1EA}" type="presOf" srcId="{28C17377-E5FA-544A-8843-A70BC16FE1F7}" destId="{AC29FD24-4387-9A44-99F9-4AD0863B573E}" srcOrd="0" destOrd="0" presId="urn:microsoft.com/office/officeart/2005/8/layout/process1"/>
    <dgm:cxn modelId="{64DE7F97-C673-294C-8B84-88C81B790A26}" srcId="{83B2BD5F-7887-9047-91B9-643564651DC3}" destId="{23AF60FF-B1BD-CA41-9E7E-C4E1C59CACBC}" srcOrd="1" destOrd="0" parTransId="{157D323B-81E6-354A-AECF-99A8D9467657}" sibTransId="{ECB1017E-240B-2047-9BC2-51B0DF7D29DC}"/>
    <dgm:cxn modelId="{1BBBD5B5-E658-8440-A4B0-C83F912B3D0B}" type="presOf" srcId="{23AF60FF-B1BD-CA41-9E7E-C4E1C59CACBC}" destId="{B8CDA6D4-2054-0E44-AF63-69A8AC128922}" srcOrd="0" destOrd="0" presId="urn:microsoft.com/office/officeart/2005/8/layout/process1"/>
    <dgm:cxn modelId="{602B81BA-5ADD-584C-A2CE-EEBEBC6847D3}" type="presOf" srcId="{C4F2C065-449C-EB40-851B-540228DBB28E}" destId="{2BFC727C-B99E-764A-8B01-CDF99754526E}" srcOrd="0" destOrd="0" presId="urn:microsoft.com/office/officeart/2005/8/layout/process1"/>
    <dgm:cxn modelId="{302E9BD9-5D7D-714F-9D37-E9D7D6546747}" type="presOf" srcId="{83B2BD5F-7887-9047-91B9-643564651DC3}" destId="{F61C7F3C-CC92-B749-84A1-F368509D4F1B}" srcOrd="0" destOrd="0" presId="urn:microsoft.com/office/officeart/2005/8/layout/process1"/>
    <dgm:cxn modelId="{B254CCC5-AAE9-9449-BDF6-814A2D3826B7}" type="presParOf" srcId="{F61C7F3C-CC92-B749-84A1-F368509D4F1B}" destId="{AC29FD24-4387-9A44-99F9-4AD0863B573E}" srcOrd="0" destOrd="0" presId="urn:microsoft.com/office/officeart/2005/8/layout/process1"/>
    <dgm:cxn modelId="{D8D88BF8-2A38-174D-9C40-280952FDAC35}" type="presParOf" srcId="{F61C7F3C-CC92-B749-84A1-F368509D4F1B}" destId="{2BFC727C-B99E-764A-8B01-CDF99754526E}" srcOrd="1" destOrd="0" presId="urn:microsoft.com/office/officeart/2005/8/layout/process1"/>
    <dgm:cxn modelId="{9E04606A-1A07-1649-89B4-A4C8E253BDF6}" type="presParOf" srcId="{2BFC727C-B99E-764A-8B01-CDF99754526E}" destId="{6DDA8B64-28F9-CB48-AF26-709D660EA553}" srcOrd="0" destOrd="0" presId="urn:microsoft.com/office/officeart/2005/8/layout/process1"/>
    <dgm:cxn modelId="{836999F2-F431-7342-8E5A-720975A3C944}" type="presParOf" srcId="{F61C7F3C-CC92-B749-84A1-F368509D4F1B}" destId="{B8CDA6D4-2054-0E44-AF63-69A8AC128922}" srcOrd="2" destOrd="0" presId="urn:microsoft.com/office/officeart/2005/8/layout/process1"/>
    <dgm:cxn modelId="{9CB55ECE-2B07-AE4A-816F-D8DFFC93347E}" type="presParOf" srcId="{F61C7F3C-CC92-B749-84A1-F368509D4F1B}" destId="{686C56F9-A5F4-1947-A953-382C93E70AF3}" srcOrd="3" destOrd="0" presId="urn:microsoft.com/office/officeart/2005/8/layout/process1"/>
    <dgm:cxn modelId="{48061386-D718-394C-AD2A-B20FB6153BB1}" type="presParOf" srcId="{686C56F9-A5F4-1947-A953-382C93E70AF3}" destId="{CC1770FE-435F-124F-A4E4-73C198B24831}" srcOrd="0" destOrd="0" presId="urn:microsoft.com/office/officeart/2005/8/layout/process1"/>
    <dgm:cxn modelId="{EA9858F1-5D00-FB43-8D7B-667682B801FB}" type="presParOf" srcId="{F61C7F3C-CC92-B749-84A1-F368509D4F1B}" destId="{EF747BEF-667E-2A40-BB7F-1183329CC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B2BD5F-7887-9047-91B9-643564651DC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8C17377-E5FA-544A-8843-A70BC16FE1F7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Action</a:t>
          </a:r>
        </a:p>
      </dgm:t>
    </dgm:pt>
    <dgm:pt modelId="{2B6F1FE0-B8FB-834B-9945-670E0C39F28B}" type="parTrans" cxnId="{1C21EB15-6CFA-154B-90C3-14B8D160EE13}">
      <dgm:prSet/>
      <dgm:spPr/>
      <dgm:t>
        <a:bodyPr/>
        <a:lstStyle/>
        <a:p>
          <a:endParaRPr lang="en-GB"/>
        </a:p>
      </dgm:t>
    </dgm:pt>
    <dgm:pt modelId="{C4F2C065-449C-EB40-851B-540228DBB28E}" type="sibTrans" cxnId="{1C21EB15-6CFA-154B-90C3-14B8D160EE1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3AF60FF-B1BD-CA41-9E7E-C4E1C59CACBC}">
      <dgm:prSet phldrT="[Text]" custT="1"/>
      <dgm:spPr/>
      <dgm:t>
        <a:bodyPr/>
        <a:lstStyle/>
        <a:p>
          <a:r>
            <a:rPr lang="en-GB" sz="2400" b="1">
              <a:solidFill>
                <a:schemeClr val="tx1"/>
              </a:solidFill>
            </a:rPr>
            <a:t>Mechanism</a:t>
          </a:r>
        </a:p>
      </dgm:t>
    </dgm:pt>
    <dgm:pt modelId="{157D323B-81E6-354A-AECF-99A8D9467657}" type="parTrans" cxnId="{64DE7F97-C673-294C-8B84-88C81B790A26}">
      <dgm:prSet/>
      <dgm:spPr/>
      <dgm:t>
        <a:bodyPr/>
        <a:lstStyle/>
        <a:p>
          <a:endParaRPr lang="en-GB"/>
        </a:p>
      </dgm:t>
    </dgm:pt>
    <dgm:pt modelId="{ECB1017E-240B-2047-9BC2-51B0DF7D29DC}" type="sibTrans" cxnId="{64DE7F97-C673-294C-8B84-88C81B790A2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977AD3B-39D8-FD41-9D05-17A0B72CC5B9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Effect</a:t>
          </a:r>
        </a:p>
      </dgm:t>
    </dgm:pt>
    <dgm:pt modelId="{D7825590-097C-3246-9A50-78D1897F6021}" type="parTrans" cxnId="{E7143725-C63E-0E4A-B2A5-6B1BC5DE122C}">
      <dgm:prSet/>
      <dgm:spPr/>
      <dgm:t>
        <a:bodyPr/>
        <a:lstStyle/>
        <a:p>
          <a:endParaRPr lang="en-GB"/>
        </a:p>
      </dgm:t>
    </dgm:pt>
    <dgm:pt modelId="{F1DF3D39-3650-AA44-B2EE-1B3B8DBDAFDA}" type="sibTrans" cxnId="{E7143725-C63E-0E4A-B2A5-6B1BC5DE122C}">
      <dgm:prSet/>
      <dgm:spPr/>
      <dgm:t>
        <a:bodyPr/>
        <a:lstStyle/>
        <a:p>
          <a:endParaRPr lang="en-GB"/>
        </a:p>
      </dgm:t>
    </dgm:pt>
    <dgm:pt modelId="{F61C7F3C-CC92-B749-84A1-F368509D4F1B}" type="pres">
      <dgm:prSet presAssocID="{83B2BD5F-7887-9047-91B9-643564651DC3}" presName="Name0" presStyleCnt="0">
        <dgm:presLayoutVars>
          <dgm:dir/>
          <dgm:resizeHandles val="exact"/>
        </dgm:presLayoutVars>
      </dgm:prSet>
      <dgm:spPr/>
    </dgm:pt>
    <dgm:pt modelId="{AC29FD24-4387-9A44-99F9-4AD0863B573E}" type="pres">
      <dgm:prSet presAssocID="{28C17377-E5FA-544A-8843-A70BC16FE1F7}" presName="node" presStyleLbl="node1" presStyleIdx="0" presStyleCnt="3" custScaleY="86517">
        <dgm:presLayoutVars>
          <dgm:bulletEnabled val="1"/>
        </dgm:presLayoutVars>
      </dgm:prSet>
      <dgm:spPr/>
    </dgm:pt>
    <dgm:pt modelId="{2BFC727C-B99E-764A-8B01-CDF99754526E}" type="pres">
      <dgm:prSet presAssocID="{C4F2C065-449C-EB40-851B-540228DBB28E}" presName="sibTrans" presStyleLbl="sibTrans2D1" presStyleIdx="0" presStyleCnt="2"/>
      <dgm:spPr/>
    </dgm:pt>
    <dgm:pt modelId="{6DDA8B64-28F9-CB48-AF26-709D660EA553}" type="pres">
      <dgm:prSet presAssocID="{C4F2C065-449C-EB40-851B-540228DBB28E}" presName="connectorText" presStyleLbl="sibTrans2D1" presStyleIdx="0" presStyleCnt="2"/>
      <dgm:spPr/>
    </dgm:pt>
    <dgm:pt modelId="{B8CDA6D4-2054-0E44-AF63-69A8AC128922}" type="pres">
      <dgm:prSet presAssocID="{23AF60FF-B1BD-CA41-9E7E-C4E1C59CACBC}" presName="node" presStyleLbl="node1" presStyleIdx="1" presStyleCnt="3" custScaleY="86517">
        <dgm:presLayoutVars>
          <dgm:bulletEnabled val="1"/>
        </dgm:presLayoutVars>
      </dgm:prSet>
      <dgm:spPr/>
    </dgm:pt>
    <dgm:pt modelId="{686C56F9-A5F4-1947-A953-382C93E70AF3}" type="pres">
      <dgm:prSet presAssocID="{ECB1017E-240B-2047-9BC2-51B0DF7D29DC}" presName="sibTrans" presStyleLbl="sibTrans2D1" presStyleIdx="1" presStyleCnt="2"/>
      <dgm:spPr/>
    </dgm:pt>
    <dgm:pt modelId="{CC1770FE-435F-124F-A4E4-73C198B24831}" type="pres">
      <dgm:prSet presAssocID="{ECB1017E-240B-2047-9BC2-51B0DF7D29DC}" presName="connectorText" presStyleLbl="sibTrans2D1" presStyleIdx="1" presStyleCnt="2"/>
      <dgm:spPr/>
    </dgm:pt>
    <dgm:pt modelId="{EF747BEF-667E-2A40-BB7F-1183329CCFF2}" type="pres">
      <dgm:prSet presAssocID="{9977AD3B-39D8-FD41-9D05-17A0B72CC5B9}" presName="node" presStyleLbl="node1" presStyleIdx="2" presStyleCnt="3" custScaleY="86517">
        <dgm:presLayoutVars>
          <dgm:bulletEnabled val="1"/>
        </dgm:presLayoutVars>
      </dgm:prSet>
      <dgm:spPr/>
    </dgm:pt>
  </dgm:ptLst>
  <dgm:cxnLst>
    <dgm:cxn modelId="{84653F10-7B0C-984A-84D4-42970226EBE3}" type="presOf" srcId="{9977AD3B-39D8-FD41-9D05-17A0B72CC5B9}" destId="{EF747BEF-667E-2A40-BB7F-1183329CCFF2}" srcOrd="0" destOrd="0" presId="urn:microsoft.com/office/officeart/2005/8/layout/process1"/>
    <dgm:cxn modelId="{1C21EB15-6CFA-154B-90C3-14B8D160EE13}" srcId="{83B2BD5F-7887-9047-91B9-643564651DC3}" destId="{28C17377-E5FA-544A-8843-A70BC16FE1F7}" srcOrd="0" destOrd="0" parTransId="{2B6F1FE0-B8FB-834B-9945-670E0C39F28B}" sibTransId="{C4F2C065-449C-EB40-851B-540228DBB28E}"/>
    <dgm:cxn modelId="{E7143725-C63E-0E4A-B2A5-6B1BC5DE122C}" srcId="{83B2BD5F-7887-9047-91B9-643564651DC3}" destId="{9977AD3B-39D8-FD41-9D05-17A0B72CC5B9}" srcOrd="2" destOrd="0" parTransId="{D7825590-097C-3246-9A50-78D1897F6021}" sibTransId="{F1DF3D39-3650-AA44-B2EE-1B3B8DBDAFDA}"/>
    <dgm:cxn modelId="{462D0233-B365-3D40-8E0B-4CA93FB5E16B}" type="presOf" srcId="{C4F2C065-449C-EB40-851B-540228DBB28E}" destId="{6DDA8B64-28F9-CB48-AF26-709D660EA553}" srcOrd="1" destOrd="0" presId="urn:microsoft.com/office/officeart/2005/8/layout/process1"/>
    <dgm:cxn modelId="{4AEFFD49-5616-5645-BA99-963AD867550B}" type="presOf" srcId="{ECB1017E-240B-2047-9BC2-51B0DF7D29DC}" destId="{CC1770FE-435F-124F-A4E4-73C198B24831}" srcOrd="1" destOrd="0" presId="urn:microsoft.com/office/officeart/2005/8/layout/process1"/>
    <dgm:cxn modelId="{0DC5556E-00B0-544A-87EA-C41B3622FB0C}" type="presOf" srcId="{ECB1017E-240B-2047-9BC2-51B0DF7D29DC}" destId="{686C56F9-A5F4-1947-A953-382C93E70AF3}" srcOrd="0" destOrd="0" presId="urn:microsoft.com/office/officeart/2005/8/layout/process1"/>
    <dgm:cxn modelId="{D7F86171-DDCD-1D4A-A04B-780BD29EB1EA}" type="presOf" srcId="{28C17377-E5FA-544A-8843-A70BC16FE1F7}" destId="{AC29FD24-4387-9A44-99F9-4AD0863B573E}" srcOrd="0" destOrd="0" presId="urn:microsoft.com/office/officeart/2005/8/layout/process1"/>
    <dgm:cxn modelId="{64DE7F97-C673-294C-8B84-88C81B790A26}" srcId="{83B2BD5F-7887-9047-91B9-643564651DC3}" destId="{23AF60FF-B1BD-CA41-9E7E-C4E1C59CACBC}" srcOrd="1" destOrd="0" parTransId="{157D323B-81E6-354A-AECF-99A8D9467657}" sibTransId="{ECB1017E-240B-2047-9BC2-51B0DF7D29DC}"/>
    <dgm:cxn modelId="{1BBBD5B5-E658-8440-A4B0-C83F912B3D0B}" type="presOf" srcId="{23AF60FF-B1BD-CA41-9E7E-C4E1C59CACBC}" destId="{B8CDA6D4-2054-0E44-AF63-69A8AC128922}" srcOrd="0" destOrd="0" presId="urn:microsoft.com/office/officeart/2005/8/layout/process1"/>
    <dgm:cxn modelId="{602B81BA-5ADD-584C-A2CE-EEBEBC6847D3}" type="presOf" srcId="{C4F2C065-449C-EB40-851B-540228DBB28E}" destId="{2BFC727C-B99E-764A-8B01-CDF99754526E}" srcOrd="0" destOrd="0" presId="urn:microsoft.com/office/officeart/2005/8/layout/process1"/>
    <dgm:cxn modelId="{302E9BD9-5D7D-714F-9D37-E9D7D6546747}" type="presOf" srcId="{83B2BD5F-7887-9047-91B9-643564651DC3}" destId="{F61C7F3C-CC92-B749-84A1-F368509D4F1B}" srcOrd="0" destOrd="0" presId="urn:microsoft.com/office/officeart/2005/8/layout/process1"/>
    <dgm:cxn modelId="{B254CCC5-AAE9-9449-BDF6-814A2D3826B7}" type="presParOf" srcId="{F61C7F3C-CC92-B749-84A1-F368509D4F1B}" destId="{AC29FD24-4387-9A44-99F9-4AD0863B573E}" srcOrd="0" destOrd="0" presId="urn:microsoft.com/office/officeart/2005/8/layout/process1"/>
    <dgm:cxn modelId="{D8D88BF8-2A38-174D-9C40-280952FDAC35}" type="presParOf" srcId="{F61C7F3C-CC92-B749-84A1-F368509D4F1B}" destId="{2BFC727C-B99E-764A-8B01-CDF99754526E}" srcOrd="1" destOrd="0" presId="urn:microsoft.com/office/officeart/2005/8/layout/process1"/>
    <dgm:cxn modelId="{9E04606A-1A07-1649-89B4-A4C8E253BDF6}" type="presParOf" srcId="{2BFC727C-B99E-764A-8B01-CDF99754526E}" destId="{6DDA8B64-28F9-CB48-AF26-709D660EA553}" srcOrd="0" destOrd="0" presId="urn:microsoft.com/office/officeart/2005/8/layout/process1"/>
    <dgm:cxn modelId="{836999F2-F431-7342-8E5A-720975A3C944}" type="presParOf" srcId="{F61C7F3C-CC92-B749-84A1-F368509D4F1B}" destId="{B8CDA6D4-2054-0E44-AF63-69A8AC128922}" srcOrd="2" destOrd="0" presId="urn:microsoft.com/office/officeart/2005/8/layout/process1"/>
    <dgm:cxn modelId="{9CB55ECE-2B07-AE4A-816F-D8DFFC93347E}" type="presParOf" srcId="{F61C7F3C-CC92-B749-84A1-F368509D4F1B}" destId="{686C56F9-A5F4-1947-A953-382C93E70AF3}" srcOrd="3" destOrd="0" presId="urn:microsoft.com/office/officeart/2005/8/layout/process1"/>
    <dgm:cxn modelId="{48061386-D718-394C-AD2A-B20FB6153BB1}" type="presParOf" srcId="{686C56F9-A5F4-1947-A953-382C93E70AF3}" destId="{CC1770FE-435F-124F-A4E4-73C198B24831}" srcOrd="0" destOrd="0" presId="urn:microsoft.com/office/officeart/2005/8/layout/process1"/>
    <dgm:cxn modelId="{EA9858F1-5D00-FB43-8D7B-667682B801FB}" type="presParOf" srcId="{F61C7F3C-CC92-B749-84A1-F368509D4F1B}" destId="{EF747BEF-667E-2A40-BB7F-1183329CC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B2BD5F-7887-9047-91B9-643564651DC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8C17377-E5FA-544A-8843-A70BC16FE1F7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Surveillance cameras</a:t>
          </a:r>
        </a:p>
      </dgm:t>
    </dgm:pt>
    <dgm:pt modelId="{2B6F1FE0-B8FB-834B-9945-670E0C39F28B}" type="parTrans" cxnId="{1C21EB15-6CFA-154B-90C3-14B8D160EE13}">
      <dgm:prSet/>
      <dgm:spPr/>
      <dgm:t>
        <a:bodyPr/>
        <a:lstStyle/>
        <a:p>
          <a:endParaRPr lang="en-GB"/>
        </a:p>
      </dgm:t>
    </dgm:pt>
    <dgm:pt modelId="{C4F2C065-449C-EB40-851B-540228DBB28E}" type="sibTrans" cxnId="{1C21EB15-6CFA-154B-90C3-14B8D160EE1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3AF60FF-B1BD-CA41-9E7E-C4E1C59CACBC}">
      <dgm:prSet phldrT="[Text]" custT="1"/>
      <dgm:spPr/>
      <dgm:t>
        <a:bodyPr/>
        <a:lstStyle/>
        <a:p>
          <a:r>
            <a:rPr lang="en-GB" sz="4800" b="1">
              <a:solidFill>
                <a:schemeClr val="tx1"/>
              </a:solidFill>
            </a:rPr>
            <a:t>?</a:t>
          </a:r>
          <a:endParaRPr lang="en-GB" sz="2400" b="1">
            <a:solidFill>
              <a:schemeClr val="tx1"/>
            </a:solidFill>
          </a:endParaRPr>
        </a:p>
      </dgm:t>
    </dgm:pt>
    <dgm:pt modelId="{157D323B-81E6-354A-AECF-99A8D9467657}" type="parTrans" cxnId="{64DE7F97-C673-294C-8B84-88C81B790A26}">
      <dgm:prSet/>
      <dgm:spPr/>
      <dgm:t>
        <a:bodyPr/>
        <a:lstStyle/>
        <a:p>
          <a:endParaRPr lang="en-GB"/>
        </a:p>
      </dgm:t>
    </dgm:pt>
    <dgm:pt modelId="{ECB1017E-240B-2047-9BC2-51B0DF7D29DC}" type="sibTrans" cxnId="{64DE7F97-C673-294C-8B84-88C81B790A2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977AD3B-39D8-FD41-9D05-17A0B72CC5B9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Less expensive whisky is stolen</a:t>
          </a:r>
        </a:p>
      </dgm:t>
    </dgm:pt>
    <dgm:pt modelId="{D7825590-097C-3246-9A50-78D1897F6021}" type="parTrans" cxnId="{E7143725-C63E-0E4A-B2A5-6B1BC5DE122C}">
      <dgm:prSet/>
      <dgm:spPr/>
      <dgm:t>
        <a:bodyPr/>
        <a:lstStyle/>
        <a:p>
          <a:endParaRPr lang="en-GB"/>
        </a:p>
      </dgm:t>
    </dgm:pt>
    <dgm:pt modelId="{F1DF3D39-3650-AA44-B2EE-1B3B8DBDAFDA}" type="sibTrans" cxnId="{E7143725-C63E-0E4A-B2A5-6B1BC5DE122C}">
      <dgm:prSet/>
      <dgm:spPr/>
      <dgm:t>
        <a:bodyPr/>
        <a:lstStyle/>
        <a:p>
          <a:endParaRPr lang="en-GB"/>
        </a:p>
      </dgm:t>
    </dgm:pt>
    <dgm:pt modelId="{F61C7F3C-CC92-B749-84A1-F368509D4F1B}" type="pres">
      <dgm:prSet presAssocID="{83B2BD5F-7887-9047-91B9-643564651DC3}" presName="Name0" presStyleCnt="0">
        <dgm:presLayoutVars>
          <dgm:dir/>
          <dgm:resizeHandles val="exact"/>
        </dgm:presLayoutVars>
      </dgm:prSet>
      <dgm:spPr/>
    </dgm:pt>
    <dgm:pt modelId="{AC29FD24-4387-9A44-99F9-4AD0863B573E}" type="pres">
      <dgm:prSet presAssocID="{28C17377-E5FA-544A-8843-A70BC16FE1F7}" presName="node" presStyleLbl="node1" presStyleIdx="0" presStyleCnt="3" custScaleY="86517">
        <dgm:presLayoutVars>
          <dgm:bulletEnabled val="1"/>
        </dgm:presLayoutVars>
      </dgm:prSet>
      <dgm:spPr/>
    </dgm:pt>
    <dgm:pt modelId="{2BFC727C-B99E-764A-8B01-CDF99754526E}" type="pres">
      <dgm:prSet presAssocID="{C4F2C065-449C-EB40-851B-540228DBB28E}" presName="sibTrans" presStyleLbl="sibTrans2D1" presStyleIdx="0" presStyleCnt="2"/>
      <dgm:spPr/>
    </dgm:pt>
    <dgm:pt modelId="{6DDA8B64-28F9-CB48-AF26-709D660EA553}" type="pres">
      <dgm:prSet presAssocID="{C4F2C065-449C-EB40-851B-540228DBB28E}" presName="connectorText" presStyleLbl="sibTrans2D1" presStyleIdx="0" presStyleCnt="2"/>
      <dgm:spPr/>
    </dgm:pt>
    <dgm:pt modelId="{B8CDA6D4-2054-0E44-AF63-69A8AC128922}" type="pres">
      <dgm:prSet presAssocID="{23AF60FF-B1BD-CA41-9E7E-C4E1C59CACBC}" presName="node" presStyleLbl="node1" presStyleIdx="1" presStyleCnt="3" custScaleY="86517">
        <dgm:presLayoutVars>
          <dgm:bulletEnabled val="1"/>
        </dgm:presLayoutVars>
      </dgm:prSet>
      <dgm:spPr/>
    </dgm:pt>
    <dgm:pt modelId="{686C56F9-A5F4-1947-A953-382C93E70AF3}" type="pres">
      <dgm:prSet presAssocID="{ECB1017E-240B-2047-9BC2-51B0DF7D29DC}" presName="sibTrans" presStyleLbl="sibTrans2D1" presStyleIdx="1" presStyleCnt="2"/>
      <dgm:spPr/>
    </dgm:pt>
    <dgm:pt modelId="{CC1770FE-435F-124F-A4E4-73C198B24831}" type="pres">
      <dgm:prSet presAssocID="{ECB1017E-240B-2047-9BC2-51B0DF7D29DC}" presName="connectorText" presStyleLbl="sibTrans2D1" presStyleIdx="1" presStyleCnt="2"/>
      <dgm:spPr/>
    </dgm:pt>
    <dgm:pt modelId="{EF747BEF-667E-2A40-BB7F-1183329CCFF2}" type="pres">
      <dgm:prSet presAssocID="{9977AD3B-39D8-FD41-9D05-17A0B72CC5B9}" presName="node" presStyleLbl="node1" presStyleIdx="2" presStyleCnt="3" custScaleY="86517">
        <dgm:presLayoutVars>
          <dgm:bulletEnabled val="1"/>
        </dgm:presLayoutVars>
      </dgm:prSet>
      <dgm:spPr/>
    </dgm:pt>
  </dgm:ptLst>
  <dgm:cxnLst>
    <dgm:cxn modelId="{84653F10-7B0C-984A-84D4-42970226EBE3}" type="presOf" srcId="{9977AD3B-39D8-FD41-9D05-17A0B72CC5B9}" destId="{EF747BEF-667E-2A40-BB7F-1183329CCFF2}" srcOrd="0" destOrd="0" presId="urn:microsoft.com/office/officeart/2005/8/layout/process1"/>
    <dgm:cxn modelId="{1C21EB15-6CFA-154B-90C3-14B8D160EE13}" srcId="{83B2BD5F-7887-9047-91B9-643564651DC3}" destId="{28C17377-E5FA-544A-8843-A70BC16FE1F7}" srcOrd="0" destOrd="0" parTransId="{2B6F1FE0-B8FB-834B-9945-670E0C39F28B}" sibTransId="{C4F2C065-449C-EB40-851B-540228DBB28E}"/>
    <dgm:cxn modelId="{E7143725-C63E-0E4A-B2A5-6B1BC5DE122C}" srcId="{83B2BD5F-7887-9047-91B9-643564651DC3}" destId="{9977AD3B-39D8-FD41-9D05-17A0B72CC5B9}" srcOrd="2" destOrd="0" parTransId="{D7825590-097C-3246-9A50-78D1897F6021}" sibTransId="{F1DF3D39-3650-AA44-B2EE-1B3B8DBDAFDA}"/>
    <dgm:cxn modelId="{462D0233-B365-3D40-8E0B-4CA93FB5E16B}" type="presOf" srcId="{C4F2C065-449C-EB40-851B-540228DBB28E}" destId="{6DDA8B64-28F9-CB48-AF26-709D660EA553}" srcOrd="1" destOrd="0" presId="urn:microsoft.com/office/officeart/2005/8/layout/process1"/>
    <dgm:cxn modelId="{4AEFFD49-5616-5645-BA99-963AD867550B}" type="presOf" srcId="{ECB1017E-240B-2047-9BC2-51B0DF7D29DC}" destId="{CC1770FE-435F-124F-A4E4-73C198B24831}" srcOrd="1" destOrd="0" presId="urn:microsoft.com/office/officeart/2005/8/layout/process1"/>
    <dgm:cxn modelId="{0DC5556E-00B0-544A-87EA-C41B3622FB0C}" type="presOf" srcId="{ECB1017E-240B-2047-9BC2-51B0DF7D29DC}" destId="{686C56F9-A5F4-1947-A953-382C93E70AF3}" srcOrd="0" destOrd="0" presId="urn:microsoft.com/office/officeart/2005/8/layout/process1"/>
    <dgm:cxn modelId="{D7F86171-DDCD-1D4A-A04B-780BD29EB1EA}" type="presOf" srcId="{28C17377-E5FA-544A-8843-A70BC16FE1F7}" destId="{AC29FD24-4387-9A44-99F9-4AD0863B573E}" srcOrd="0" destOrd="0" presId="urn:microsoft.com/office/officeart/2005/8/layout/process1"/>
    <dgm:cxn modelId="{64DE7F97-C673-294C-8B84-88C81B790A26}" srcId="{83B2BD5F-7887-9047-91B9-643564651DC3}" destId="{23AF60FF-B1BD-CA41-9E7E-C4E1C59CACBC}" srcOrd="1" destOrd="0" parTransId="{157D323B-81E6-354A-AECF-99A8D9467657}" sibTransId="{ECB1017E-240B-2047-9BC2-51B0DF7D29DC}"/>
    <dgm:cxn modelId="{1BBBD5B5-E658-8440-A4B0-C83F912B3D0B}" type="presOf" srcId="{23AF60FF-B1BD-CA41-9E7E-C4E1C59CACBC}" destId="{B8CDA6D4-2054-0E44-AF63-69A8AC128922}" srcOrd="0" destOrd="0" presId="urn:microsoft.com/office/officeart/2005/8/layout/process1"/>
    <dgm:cxn modelId="{602B81BA-5ADD-584C-A2CE-EEBEBC6847D3}" type="presOf" srcId="{C4F2C065-449C-EB40-851B-540228DBB28E}" destId="{2BFC727C-B99E-764A-8B01-CDF99754526E}" srcOrd="0" destOrd="0" presId="urn:microsoft.com/office/officeart/2005/8/layout/process1"/>
    <dgm:cxn modelId="{302E9BD9-5D7D-714F-9D37-E9D7D6546747}" type="presOf" srcId="{83B2BD5F-7887-9047-91B9-643564651DC3}" destId="{F61C7F3C-CC92-B749-84A1-F368509D4F1B}" srcOrd="0" destOrd="0" presId="urn:microsoft.com/office/officeart/2005/8/layout/process1"/>
    <dgm:cxn modelId="{B254CCC5-AAE9-9449-BDF6-814A2D3826B7}" type="presParOf" srcId="{F61C7F3C-CC92-B749-84A1-F368509D4F1B}" destId="{AC29FD24-4387-9A44-99F9-4AD0863B573E}" srcOrd="0" destOrd="0" presId="urn:microsoft.com/office/officeart/2005/8/layout/process1"/>
    <dgm:cxn modelId="{D8D88BF8-2A38-174D-9C40-280952FDAC35}" type="presParOf" srcId="{F61C7F3C-CC92-B749-84A1-F368509D4F1B}" destId="{2BFC727C-B99E-764A-8B01-CDF99754526E}" srcOrd="1" destOrd="0" presId="urn:microsoft.com/office/officeart/2005/8/layout/process1"/>
    <dgm:cxn modelId="{9E04606A-1A07-1649-89B4-A4C8E253BDF6}" type="presParOf" srcId="{2BFC727C-B99E-764A-8B01-CDF99754526E}" destId="{6DDA8B64-28F9-CB48-AF26-709D660EA553}" srcOrd="0" destOrd="0" presId="urn:microsoft.com/office/officeart/2005/8/layout/process1"/>
    <dgm:cxn modelId="{836999F2-F431-7342-8E5A-720975A3C944}" type="presParOf" srcId="{F61C7F3C-CC92-B749-84A1-F368509D4F1B}" destId="{B8CDA6D4-2054-0E44-AF63-69A8AC128922}" srcOrd="2" destOrd="0" presId="urn:microsoft.com/office/officeart/2005/8/layout/process1"/>
    <dgm:cxn modelId="{9CB55ECE-2B07-AE4A-816F-D8DFFC93347E}" type="presParOf" srcId="{F61C7F3C-CC92-B749-84A1-F368509D4F1B}" destId="{686C56F9-A5F4-1947-A953-382C93E70AF3}" srcOrd="3" destOrd="0" presId="urn:microsoft.com/office/officeart/2005/8/layout/process1"/>
    <dgm:cxn modelId="{48061386-D718-394C-AD2A-B20FB6153BB1}" type="presParOf" srcId="{686C56F9-A5F4-1947-A953-382C93E70AF3}" destId="{CC1770FE-435F-124F-A4E4-73C198B24831}" srcOrd="0" destOrd="0" presId="urn:microsoft.com/office/officeart/2005/8/layout/process1"/>
    <dgm:cxn modelId="{EA9858F1-5D00-FB43-8D7B-667682B801FB}" type="presParOf" srcId="{F61C7F3C-CC92-B749-84A1-F368509D4F1B}" destId="{EF747BEF-667E-2A40-BB7F-1183329CC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B2BD5F-7887-9047-91B9-643564651DC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8C17377-E5FA-544A-8843-A70BC16FE1F7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Liquor store moves expensive whisky behind register</a:t>
          </a:r>
        </a:p>
      </dgm:t>
    </dgm:pt>
    <dgm:pt modelId="{2B6F1FE0-B8FB-834B-9945-670E0C39F28B}" type="parTrans" cxnId="{1C21EB15-6CFA-154B-90C3-14B8D160EE13}">
      <dgm:prSet/>
      <dgm:spPr/>
      <dgm:t>
        <a:bodyPr/>
        <a:lstStyle/>
        <a:p>
          <a:endParaRPr lang="en-GB"/>
        </a:p>
      </dgm:t>
    </dgm:pt>
    <dgm:pt modelId="{C4F2C065-449C-EB40-851B-540228DBB28E}" type="sibTrans" cxnId="{1C21EB15-6CFA-154B-90C3-14B8D160EE1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3AF60FF-B1BD-CA41-9E7E-C4E1C59CACBC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Shoplifters cannot reach expensive whisky</a:t>
          </a:r>
        </a:p>
      </dgm:t>
    </dgm:pt>
    <dgm:pt modelId="{157D323B-81E6-354A-AECF-99A8D9467657}" type="parTrans" cxnId="{64DE7F97-C673-294C-8B84-88C81B790A26}">
      <dgm:prSet/>
      <dgm:spPr/>
      <dgm:t>
        <a:bodyPr/>
        <a:lstStyle/>
        <a:p>
          <a:endParaRPr lang="en-GB"/>
        </a:p>
      </dgm:t>
    </dgm:pt>
    <dgm:pt modelId="{ECB1017E-240B-2047-9BC2-51B0DF7D29DC}" type="sibTrans" cxnId="{64DE7F97-C673-294C-8B84-88C81B790A2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977AD3B-39D8-FD41-9D05-17A0B72CC5B9}">
      <dgm:prSet phldrT="[Text]" custT="1"/>
      <dgm:spPr/>
      <dgm:t>
        <a:bodyPr/>
        <a:lstStyle/>
        <a:p>
          <a:r>
            <a:rPr lang="en-GB" sz="2400">
              <a:solidFill>
                <a:schemeClr val="tx1"/>
              </a:solidFill>
            </a:rPr>
            <a:t>Less expensive whisky is stolen</a:t>
          </a:r>
        </a:p>
      </dgm:t>
    </dgm:pt>
    <dgm:pt modelId="{D7825590-097C-3246-9A50-78D1897F6021}" type="parTrans" cxnId="{E7143725-C63E-0E4A-B2A5-6B1BC5DE122C}">
      <dgm:prSet/>
      <dgm:spPr/>
      <dgm:t>
        <a:bodyPr/>
        <a:lstStyle/>
        <a:p>
          <a:endParaRPr lang="en-GB"/>
        </a:p>
      </dgm:t>
    </dgm:pt>
    <dgm:pt modelId="{F1DF3D39-3650-AA44-B2EE-1B3B8DBDAFDA}" type="sibTrans" cxnId="{E7143725-C63E-0E4A-B2A5-6B1BC5DE122C}">
      <dgm:prSet/>
      <dgm:spPr/>
      <dgm:t>
        <a:bodyPr/>
        <a:lstStyle/>
        <a:p>
          <a:endParaRPr lang="en-GB"/>
        </a:p>
      </dgm:t>
    </dgm:pt>
    <dgm:pt modelId="{F61C7F3C-CC92-B749-84A1-F368509D4F1B}" type="pres">
      <dgm:prSet presAssocID="{83B2BD5F-7887-9047-91B9-643564651DC3}" presName="Name0" presStyleCnt="0">
        <dgm:presLayoutVars>
          <dgm:dir/>
          <dgm:resizeHandles val="exact"/>
        </dgm:presLayoutVars>
      </dgm:prSet>
      <dgm:spPr/>
    </dgm:pt>
    <dgm:pt modelId="{AC29FD24-4387-9A44-99F9-4AD0863B573E}" type="pres">
      <dgm:prSet presAssocID="{28C17377-E5FA-544A-8843-A70BC16FE1F7}" presName="node" presStyleLbl="node1" presStyleIdx="0" presStyleCnt="3" custScaleY="86517">
        <dgm:presLayoutVars>
          <dgm:bulletEnabled val="1"/>
        </dgm:presLayoutVars>
      </dgm:prSet>
      <dgm:spPr/>
    </dgm:pt>
    <dgm:pt modelId="{2BFC727C-B99E-764A-8B01-CDF99754526E}" type="pres">
      <dgm:prSet presAssocID="{C4F2C065-449C-EB40-851B-540228DBB28E}" presName="sibTrans" presStyleLbl="sibTrans2D1" presStyleIdx="0" presStyleCnt="2"/>
      <dgm:spPr/>
    </dgm:pt>
    <dgm:pt modelId="{6DDA8B64-28F9-CB48-AF26-709D660EA553}" type="pres">
      <dgm:prSet presAssocID="{C4F2C065-449C-EB40-851B-540228DBB28E}" presName="connectorText" presStyleLbl="sibTrans2D1" presStyleIdx="0" presStyleCnt="2"/>
      <dgm:spPr/>
    </dgm:pt>
    <dgm:pt modelId="{B8CDA6D4-2054-0E44-AF63-69A8AC128922}" type="pres">
      <dgm:prSet presAssocID="{23AF60FF-B1BD-CA41-9E7E-C4E1C59CACBC}" presName="node" presStyleLbl="node1" presStyleIdx="1" presStyleCnt="3" custScaleY="86517">
        <dgm:presLayoutVars>
          <dgm:bulletEnabled val="1"/>
        </dgm:presLayoutVars>
      </dgm:prSet>
      <dgm:spPr/>
    </dgm:pt>
    <dgm:pt modelId="{686C56F9-A5F4-1947-A953-382C93E70AF3}" type="pres">
      <dgm:prSet presAssocID="{ECB1017E-240B-2047-9BC2-51B0DF7D29DC}" presName="sibTrans" presStyleLbl="sibTrans2D1" presStyleIdx="1" presStyleCnt="2"/>
      <dgm:spPr/>
    </dgm:pt>
    <dgm:pt modelId="{CC1770FE-435F-124F-A4E4-73C198B24831}" type="pres">
      <dgm:prSet presAssocID="{ECB1017E-240B-2047-9BC2-51B0DF7D29DC}" presName="connectorText" presStyleLbl="sibTrans2D1" presStyleIdx="1" presStyleCnt="2"/>
      <dgm:spPr/>
    </dgm:pt>
    <dgm:pt modelId="{EF747BEF-667E-2A40-BB7F-1183329CCFF2}" type="pres">
      <dgm:prSet presAssocID="{9977AD3B-39D8-FD41-9D05-17A0B72CC5B9}" presName="node" presStyleLbl="node1" presStyleIdx="2" presStyleCnt="3" custScaleY="86517">
        <dgm:presLayoutVars>
          <dgm:bulletEnabled val="1"/>
        </dgm:presLayoutVars>
      </dgm:prSet>
      <dgm:spPr/>
    </dgm:pt>
  </dgm:ptLst>
  <dgm:cxnLst>
    <dgm:cxn modelId="{84653F10-7B0C-984A-84D4-42970226EBE3}" type="presOf" srcId="{9977AD3B-39D8-FD41-9D05-17A0B72CC5B9}" destId="{EF747BEF-667E-2A40-BB7F-1183329CCFF2}" srcOrd="0" destOrd="0" presId="urn:microsoft.com/office/officeart/2005/8/layout/process1"/>
    <dgm:cxn modelId="{1C21EB15-6CFA-154B-90C3-14B8D160EE13}" srcId="{83B2BD5F-7887-9047-91B9-643564651DC3}" destId="{28C17377-E5FA-544A-8843-A70BC16FE1F7}" srcOrd="0" destOrd="0" parTransId="{2B6F1FE0-B8FB-834B-9945-670E0C39F28B}" sibTransId="{C4F2C065-449C-EB40-851B-540228DBB28E}"/>
    <dgm:cxn modelId="{E7143725-C63E-0E4A-B2A5-6B1BC5DE122C}" srcId="{83B2BD5F-7887-9047-91B9-643564651DC3}" destId="{9977AD3B-39D8-FD41-9D05-17A0B72CC5B9}" srcOrd="2" destOrd="0" parTransId="{D7825590-097C-3246-9A50-78D1897F6021}" sibTransId="{F1DF3D39-3650-AA44-B2EE-1B3B8DBDAFDA}"/>
    <dgm:cxn modelId="{462D0233-B365-3D40-8E0B-4CA93FB5E16B}" type="presOf" srcId="{C4F2C065-449C-EB40-851B-540228DBB28E}" destId="{6DDA8B64-28F9-CB48-AF26-709D660EA553}" srcOrd="1" destOrd="0" presId="urn:microsoft.com/office/officeart/2005/8/layout/process1"/>
    <dgm:cxn modelId="{4AEFFD49-5616-5645-BA99-963AD867550B}" type="presOf" srcId="{ECB1017E-240B-2047-9BC2-51B0DF7D29DC}" destId="{CC1770FE-435F-124F-A4E4-73C198B24831}" srcOrd="1" destOrd="0" presId="urn:microsoft.com/office/officeart/2005/8/layout/process1"/>
    <dgm:cxn modelId="{0DC5556E-00B0-544A-87EA-C41B3622FB0C}" type="presOf" srcId="{ECB1017E-240B-2047-9BC2-51B0DF7D29DC}" destId="{686C56F9-A5F4-1947-A953-382C93E70AF3}" srcOrd="0" destOrd="0" presId="urn:microsoft.com/office/officeart/2005/8/layout/process1"/>
    <dgm:cxn modelId="{D7F86171-DDCD-1D4A-A04B-780BD29EB1EA}" type="presOf" srcId="{28C17377-E5FA-544A-8843-A70BC16FE1F7}" destId="{AC29FD24-4387-9A44-99F9-4AD0863B573E}" srcOrd="0" destOrd="0" presId="urn:microsoft.com/office/officeart/2005/8/layout/process1"/>
    <dgm:cxn modelId="{64DE7F97-C673-294C-8B84-88C81B790A26}" srcId="{83B2BD5F-7887-9047-91B9-643564651DC3}" destId="{23AF60FF-B1BD-CA41-9E7E-C4E1C59CACBC}" srcOrd="1" destOrd="0" parTransId="{157D323B-81E6-354A-AECF-99A8D9467657}" sibTransId="{ECB1017E-240B-2047-9BC2-51B0DF7D29DC}"/>
    <dgm:cxn modelId="{1BBBD5B5-E658-8440-A4B0-C83F912B3D0B}" type="presOf" srcId="{23AF60FF-B1BD-CA41-9E7E-C4E1C59CACBC}" destId="{B8CDA6D4-2054-0E44-AF63-69A8AC128922}" srcOrd="0" destOrd="0" presId="urn:microsoft.com/office/officeart/2005/8/layout/process1"/>
    <dgm:cxn modelId="{602B81BA-5ADD-584C-A2CE-EEBEBC6847D3}" type="presOf" srcId="{C4F2C065-449C-EB40-851B-540228DBB28E}" destId="{2BFC727C-B99E-764A-8B01-CDF99754526E}" srcOrd="0" destOrd="0" presId="urn:microsoft.com/office/officeart/2005/8/layout/process1"/>
    <dgm:cxn modelId="{302E9BD9-5D7D-714F-9D37-E9D7D6546747}" type="presOf" srcId="{83B2BD5F-7887-9047-91B9-643564651DC3}" destId="{F61C7F3C-CC92-B749-84A1-F368509D4F1B}" srcOrd="0" destOrd="0" presId="urn:microsoft.com/office/officeart/2005/8/layout/process1"/>
    <dgm:cxn modelId="{B254CCC5-AAE9-9449-BDF6-814A2D3826B7}" type="presParOf" srcId="{F61C7F3C-CC92-B749-84A1-F368509D4F1B}" destId="{AC29FD24-4387-9A44-99F9-4AD0863B573E}" srcOrd="0" destOrd="0" presId="urn:microsoft.com/office/officeart/2005/8/layout/process1"/>
    <dgm:cxn modelId="{D8D88BF8-2A38-174D-9C40-280952FDAC35}" type="presParOf" srcId="{F61C7F3C-CC92-B749-84A1-F368509D4F1B}" destId="{2BFC727C-B99E-764A-8B01-CDF99754526E}" srcOrd="1" destOrd="0" presId="urn:microsoft.com/office/officeart/2005/8/layout/process1"/>
    <dgm:cxn modelId="{9E04606A-1A07-1649-89B4-A4C8E253BDF6}" type="presParOf" srcId="{2BFC727C-B99E-764A-8B01-CDF99754526E}" destId="{6DDA8B64-28F9-CB48-AF26-709D660EA553}" srcOrd="0" destOrd="0" presId="urn:microsoft.com/office/officeart/2005/8/layout/process1"/>
    <dgm:cxn modelId="{836999F2-F431-7342-8E5A-720975A3C944}" type="presParOf" srcId="{F61C7F3C-CC92-B749-84A1-F368509D4F1B}" destId="{B8CDA6D4-2054-0E44-AF63-69A8AC128922}" srcOrd="2" destOrd="0" presId="urn:microsoft.com/office/officeart/2005/8/layout/process1"/>
    <dgm:cxn modelId="{9CB55ECE-2B07-AE4A-816F-D8DFFC93347E}" type="presParOf" srcId="{F61C7F3C-CC92-B749-84A1-F368509D4F1B}" destId="{686C56F9-A5F4-1947-A953-382C93E70AF3}" srcOrd="3" destOrd="0" presId="urn:microsoft.com/office/officeart/2005/8/layout/process1"/>
    <dgm:cxn modelId="{48061386-D718-394C-AD2A-B20FB6153BB1}" type="presParOf" srcId="{686C56F9-A5F4-1947-A953-382C93E70AF3}" destId="{CC1770FE-435F-124F-A4E4-73C198B24831}" srcOrd="0" destOrd="0" presId="urn:microsoft.com/office/officeart/2005/8/layout/process1"/>
    <dgm:cxn modelId="{EA9858F1-5D00-FB43-8D7B-667682B801FB}" type="presParOf" srcId="{F61C7F3C-CC92-B749-84A1-F368509D4F1B}" destId="{EF747BEF-667E-2A40-BB7F-1183329CC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6B918-734F-D845-9507-8EDCA37D9817}">
      <dsp:nvSpPr>
        <dsp:cNvPr id="0" name=""/>
        <dsp:cNvSpPr/>
      </dsp:nvSpPr>
      <dsp:spPr>
        <a:xfrm>
          <a:off x="0" y="0"/>
          <a:ext cx="8984826" cy="960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>
              <a:solidFill>
                <a:schemeClr val="tx1"/>
              </a:solidFill>
            </a:rPr>
            <a:t>Scanning</a:t>
          </a:r>
          <a:r>
            <a:rPr lang="en-GB" sz="2700" kern="1200">
              <a:solidFill>
                <a:schemeClr val="tx1"/>
              </a:solidFill>
            </a:rPr>
            <a:t>: define the problem</a:t>
          </a:r>
        </a:p>
      </dsp:txBody>
      <dsp:txXfrm>
        <a:off x="28123" y="28123"/>
        <a:ext cx="7867554" cy="903958"/>
      </dsp:txXfrm>
    </dsp:sp>
    <dsp:sp modelId="{C75324A7-0C76-1D43-923A-90A18D131B76}">
      <dsp:nvSpPr>
        <dsp:cNvPr id="0" name=""/>
        <dsp:cNvSpPr/>
      </dsp:nvSpPr>
      <dsp:spPr>
        <a:xfrm>
          <a:off x="752479" y="1134787"/>
          <a:ext cx="8984826" cy="960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>
              <a:solidFill>
                <a:schemeClr val="tx1"/>
              </a:solidFill>
            </a:rPr>
            <a:t>Analysis</a:t>
          </a:r>
          <a:r>
            <a:rPr lang="en-GB" sz="2700" kern="1200">
              <a:solidFill>
                <a:schemeClr val="tx1"/>
              </a:solidFill>
            </a:rPr>
            <a:t>: understand the problem in detail</a:t>
          </a:r>
        </a:p>
      </dsp:txBody>
      <dsp:txXfrm>
        <a:off x="780602" y="1162910"/>
        <a:ext cx="7551968" cy="903958"/>
      </dsp:txXfrm>
    </dsp:sp>
    <dsp:sp modelId="{ABBD2912-66CF-A044-9E57-B8C7C9DFF301}">
      <dsp:nvSpPr>
        <dsp:cNvPr id="0" name=""/>
        <dsp:cNvSpPr/>
      </dsp:nvSpPr>
      <dsp:spPr>
        <a:xfrm>
          <a:off x="1493727" y="2269574"/>
          <a:ext cx="8984826" cy="960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>
              <a:solidFill>
                <a:schemeClr val="tx1"/>
              </a:solidFill>
            </a:rPr>
            <a:t>Response</a:t>
          </a:r>
          <a:r>
            <a:rPr lang="en-GB" sz="2700" kern="1200">
              <a:solidFill>
                <a:schemeClr val="tx1"/>
              </a:solidFill>
            </a:rPr>
            <a:t>: take action to solve the problem</a:t>
          </a:r>
        </a:p>
      </dsp:txBody>
      <dsp:txXfrm>
        <a:off x="1521850" y="2297697"/>
        <a:ext cx="7563199" cy="903958"/>
      </dsp:txXfrm>
    </dsp:sp>
    <dsp:sp modelId="{53D60BC4-5453-9745-8C1D-D8B565A47B64}">
      <dsp:nvSpPr>
        <dsp:cNvPr id="0" name=""/>
        <dsp:cNvSpPr/>
      </dsp:nvSpPr>
      <dsp:spPr>
        <a:xfrm>
          <a:off x="2246206" y="3404362"/>
          <a:ext cx="8984826" cy="960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>
              <a:solidFill>
                <a:schemeClr val="tx1"/>
              </a:solidFill>
            </a:rPr>
            <a:t>Assessment</a:t>
          </a:r>
          <a:r>
            <a:rPr lang="en-GB" sz="2700" kern="1200">
              <a:solidFill>
                <a:schemeClr val="tx1"/>
              </a:solidFill>
            </a:rPr>
            <a:t>: establish if the problem is solved</a:t>
          </a:r>
        </a:p>
      </dsp:txBody>
      <dsp:txXfrm>
        <a:off x="2274329" y="3432485"/>
        <a:ext cx="7551968" cy="903958"/>
      </dsp:txXfrm>
    </dsp:sp>
    <dsp:sp modelId="{512292B7-C4CF-4F42-88F0-A9C84FFB8D5E}">
      <dsp:nvSpPr>
        <dsp:cNvPr id="0" name=""/>
        <dsp:cNvSpPr/>
      </dsp:nvSpPr>
      <dsp:spPr>
        <a:xfrm>
          <a:off x="8360693" y="735429"/>
          <a:ext cx="624133" cy="62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>
        <a:off x="8501123" y="735429"/>
        <a:ext cx="343273" cy="469660"/>
      </dsp:txXfrm>
    </dsp:sp>
    <dsp:sp modelId="{E3A00FD4-7A16-8F47-A14F-BB383CE32F11}">
      <dsp:nvSpPr>
        <dsp:cNvPr id="0" name=""/>
        <dsp:cNvSpPr/>
      </dsp:nvSpPr>
      <dsp:spPr>
        <a:xfrm>
          <a:off x="9113172" y="1870216"/>
          <a:ext cx="624133" cy="62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>
        <a:off x="9253602" y="1870216"/>
        <a:ext cx="343273" cy="469660"/>
      </dsp:txXfrm>
    </dsp:sp>
    <dsp:sp modelId="{5E6C6314-F253-DF4C-9D72-6592E0E706B8}">
      <dsp:nvSpPr>
        <dsp:cNvPr id="0" name=""/>
        <dsp:cNvSpPr/>
      </dsp:nvSpPr>
      <dsp:spPr>
        <a:xfrm>
          <a:off x="9854420" y="3005004"/>
          <a:ext cx="624133" cy="62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>
        <a:off x="9994850" y="3005004"/>
        <a:ext cx="343273" cy="469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4829A-779D-B443-9882-2F83E6DB87F6}">
      <dsp:nvSpPr>
        <dsp:cNvPr id="0" name=""/>
        <dsp:cNvSpPr/>
      </dsp:nvSpPr>
      <dsp:spPr>
        <a:xfrm>
          <a:off x="8082064" y="2663127"/>
          <a:ext cx="2466548" cy="278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714"/>
              </a:lnTo>
              <a:lnTo>
                <a:pt x="2466548" y="135714"/>
              </a:lnTo>
              <a:lnTo>
                <a:pt x="2466548" y="2784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DC8D6-79FF-6A48-8DCB-8B0A9C3B2E26}">
      <dsp:nvSpPr>
        <dsp:cNvPr id="0" name=""/>
        <dsp:cNvSpPr/>
      </dsp:nvSpPr>
      <dsp:spPr>
        <a:xfrm>
          <a:off x="8082064" y="2663127"/>
          <a:ext cx="822182" cy="285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92"/>
              </a:lnTo>
              <a:lnTo>
                <a:pt x="822182" y="142692"/>
              </a:lnTo>
              <a:lnTo>
                <a:pt x="822182" y="2853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88ED8-0FD2-964F-9908-4385895F2021}">
      <dsp:nvSpPr>
        <dsp:cNvPr id="0" name=""/>
        <dsp:cNvSpPr/>
      </dsp:nvSpPr>
      <dsp:spPr>
        <a:xfrm>
          <a:off x="7259881" y="2663127"/>
          <a:ext cx="822182" cy="285385"/>
        </a:xfrm>
        <a:custGeom>
          <a:avLst/>
          <a:gdLst/>
          <a:ahLst/>
          <a:cxnLst/>
          <a:rect l="0" t="0" r="0" b="0"/>
          <a:pathLst>
            <a:path>
              <a:moveTo>
                <a:pt x="822182" y="0"/>
              </a:moveTo>
              <a:lnTo>
                <a:pt x="822182" y="142692"/>
              </a:lnTo>
              <a:lnTo>
                <a:pt x="0" y="142692"/>
              </a:lnTo>
              <a:lnTo>
                <a:pt x="0" y="2853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37C6F-B445-5D49-80AF-2DD65E69FB36}">
      <dsp:nvSpPr>
        <dsp:cNvPr id="0" name=""/>
        <dsp:cNvSpPr/>
      </dsp:nvSpPr>
      <dsp:spPr>
        <a:xfrm>
          <a:off x="5615516" y="4098773"/>
          <a:ext cx="4082402" cy="278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714"/>
              </a:lnTo>
              <a:lnTo>
                <a:pt x="4082402" y="135714"/>
              </a:lnTo>
              <a:lnTo>
                <a:pt x="4082402" y="2784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9EC97-1B6B-FF4B-82FA-4F9435A4FFA7}">
      <dsp:nvSpPr>
        <dsp:cNvPr id="0" name=""/>
        <dsp:cNvSpPr/>
      </dsp:nvSpPr>
      <dsp:spPr>
        <a:xfrm>
          <a:off x="5615516" y="4098773"/>
          <a:ext cx="2438036" cy="278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714"/>
              </a:lnTo>
              <a:lnTo>
                <a:pt x="2438036" y="135714"/>
              </a:lnTo>
              <a:lnTo>
                <a:pt x="2438036" y="2784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36BE8-39E5-0948-A0A5-1A7919134040}">
      <dsp:nvSpPr>
        <dsp:cNvPr id="0" name=""/>
        <dsp:cNvSpPr/>
      </dsp:nvSpPr>
      <dsp:spPr>
        <a:xfrm>
          <a:off x="5615516" y="4098773"/>
          <a:ext cx="793671" cy="278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714"/>
              </a:lnTo>
              <a:lnTo>
                <a:pt x="793671" y="135714"/>
              </a:lnTo>
              <a:lnTo>
                <a:pt x="793671" y="2784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9581B-B678-194C-8B8B-5AABE1352324}">
      <dsp:nvSpPr>
        <dsp:cNvPr id="0" name=""/>
        <dsp:cNvSpPr/>
      </dsp:nvSpPr>
      <dsp:spPr>
        <a:xfrm>
          <a:off x="4764822" y="4098773"/>
          <a:ext cx="850694" cy="278407"/>
        </a:xfrm>
        <a:custGeom>
          <a:avLst/>
          <a:gdLst/>
          <a:ahLst/>
          <a:cxnLst/>
          <a:rect l="0" t="0" r="0" b="0"/>
          <a:pathLst>
            <a:path>
              <a:moveTo>
                <a:pt x="850694" y="0"/>
              </a:moveTo>
              <a:lnTo>
                <a:pt x="850694" y="135714"/>
              </a:lnTo>
              <a:lnTo>
                <a:pt x="0" y="135714"/>
              </a:lnTo>
              <a:lnTo>
                <a:pt x="0" y="2784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4FB71-AB01-374A-8211-3CFE67B1053D}">
      <dsp:nvSpPr>
        <dsp:cNvPr id="0" name=""/>
        <dsp:cNvSpPr/>
      </dsp:nvSpPr>
      <dsp:spPr>
        <a:xfrm>
          <a:off x="5615516" y="2663127"/>
          <a:ext cx="2466548" cy="285385"/>
        </a:xfrm>
        <a:custGeom>
          <a:avLst/>
          <a:gdLst/>
          <a:ahLst/>
          <a:cxnLst/>
          <a:rect l="0" t="0" r="0" b="0"/>
          <a:pathLst>
            <a:path>
              <a:moveTo>
                <a:pt x="2466548" y="0"/>
              </a:moveTo>
              <a:lnTo>
                <a:pt x="2466548" y="142692"/>
              </a:lnTo>
              <a:lnTo>
                <a:pt x="0" y="142692"/>
              </a:lnTo>
              <a:lnTo>
                <a:pt x="0" y="2853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74874-9870-834E-B900-4ED2D6B8F7E4}">
      <dsp:nvSpPr>
        <dsp:cNvPr id="0" name=""/>
        <dsp:cNvSpPr/>
      </dsp:nvSpPr>
      <dsp:spPr>
        <a:xfrm>
          <a:off x="5204425" y="1227480"/>
          <a:ext cx="2877639" cy="285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92"/>
              </a:lnTo>
              <a:lnTo>
                <a:pt x="2877639" y="142692"/>
              </a:lnTo>
              <a:lnTo>
                <a:pt x="2877639" y="2853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7030D-47AD-E24A-91C4-066A171B8B71}">
      <dsp:nvSpPr>
        <dsp:cNvPr id="0" name=""/>
        <dsp:cNvSpPr/>
      </dsp:nvSpPr>
      <dsp:spPr>
        <a:xfrm>
          <a:off x="2326785" y="2663127"/>
          <a:ext cx="1644365" cy="285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92"/>
              </a:lnTo>
              <a:lnTo>
                <a:pt x="1644365" y="142692"/>
              </a:lnTo>
              <a:lnTo>
                <a:pt x="1644365" y="2853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0FE3D-6F77-D84B-989E-C62A08242FEA}">
      <dsp:nvSpPr>
        <dsp:cNvPr id="0" name=""/>
        <dsp:cNvSpPr/>
      </dsp:nvSpPr>
      <dsp:spPr>
        <a:xfrm>
          <a:off x="2281065" y="2663127"/>
          <a:ext cx="91440" cy="285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32AD5-529F-E64C-9A0B-3E51E22BF642}">
      <dsp:nvSpPr>
        <dsp:cNvPr id="0" name=""/>
        <dsp:cNvSpPr/>
      </dsp:nvSpPr>
      <dsp:spPr>
        <a:xfrm>
          <a:off x="682420" y="2663127"/>
          <a:ext cx="1644365" cy="285385"/>
        </a:xfrm>
        <a:custGeom>
          <a:avLst/>
          <a:gdLst/>
          <a:ahLst/>
          <a:cxnLst/>
          <a:rect l="0" t="0" r="0" b="0"/>
          <a:pathLst>
            <a:path>
              <a:moveTo>
                <a:pt x="1644365" y="0"/>
              </a:moveTo>
              <a:lnTo>
                <a:pt x="1644365" y="142692"/>
              </a:lnTo>
              <a:lnTo>
                <a:pt x="0" y="142692"/>
              </a:lnTo>
              <a:lnTo>
                <a:pt x="0" y="2853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1DAFE-EB62-3D4F-965A-672A2391678E}">
      <dsp:nvSpPr>
        <dsp:cNvPr id="0" name=""/>
        <dsp:cNvSpPr/>
      </dsp:nvSpPr>
      <dsp:spPr>
        <a:xfrm>
          <a:off x="2326785" y="1227480"/>
          <a:ext cx="2877639" cy="285385"/>
        </a:xfrm>
        <a:custGeom>
          <a:avLst/>
          <a:gdLst/>
          <a:ahLst/>
          <a:cxnLst/>
          <a:rect l="0" t="0" r="0" b="0"/>
          <a:pathLst>
            <a:path>
              <a:moveTo>
                <a:pt x="2877639" y="0"/>
              </a:moveTo>
              <a:lnTo>
                <a:pt x="2877639" y="142692"/>
              </a:lnTo>
              <a:lnTo>
                <a:pt x="0" y="142692"/>
              </a:lnTo>
              <a:lnTo>
                <a:pt x="0" y="2853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6B312-B391-774A-84A5-D9B941AD99DD}">
      <dsp:nvSpPr>
        <dsp:cNvPr id="0" name=""/>
        <dsp:cNvSpPr/>
      </dsp:nvSpPr>
      <dsp:spPr>
        <a:xfrm>
          <a:off x="4112851" y="77219"/>
          <a:ext cx="2183146" cy="11502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chemeClr val="tx1"/>
              </a:solidFill>
            </a:rPr>
            <a:t>Robbery</a:t>
          </a:r>
        </a:p>
      </dsp:txBody>
      <dsp:txXfrm>
        <a:off x="4112851" y="77219"/>
        <a:ext cx="2183146" cy="1150260"/>
      </dsp:txXfrm>
    </dsp:sp>
    <dsp:sp modelId="{6492F677-BCEC-1E4F-B1C4-4C19E7C0FA72}">
      <dsp:nvSpPr>
        <dsp:cNvPr id="0" name=""/>
        <dsp:cNvSpPr/>
      </dsp:nvSpPr>
      <dsp:spPr>
        <a:xfrm>
          <a:off x="1334682" y="1512866"/>
          <a:ext cx="1984205" cy="11502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1"/>
              </a:solidFill>
            </a:rPr>
            <a:t>Commercial robbery</a:t>
          </a:r>
        </a:p>
      </dsp:txBody>
      <dsp:txXfrm>
        <a:off x="1334682" y="1512866"/>
        <a:ext cx="1984205" cy="1150260"/>
      </dsp:txXfrm>
    </dsp:sp>
    <dsp:sp modelId="{C6D41CD8-F8F0-0743-9D46-3E88C073B6D5}">
      <dsp:nvSpPr>
        <dsp:cNvPr id="0" name=""/>
        <dsp:cNvSpPr/>
      </dsp:nvSpPr>
      <dsp:spPr>
        <a:xfrm>
          <a:off x="2930" y="2948512"/>
          <a:ext cx="1358979" cy="11502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1"/>
              </a:solidFill>
            </a:rPr>
            <a:t>Liquor-store robbery</a:t>
          </a:r>
        </a:p>
      </dsp:txBody>
      <dsp:txXfrm>
        <a:off x="2930" y="2948512"/>
        <a:ext cx="1358979" cy="1150260"/>
      </dsp:txXfrm>
    </dsp:sp>
    <dsp:sp modelId="{37AC2A36-D699-5743-A65D-C0C50408B640}">
      <dsp:nvSpPr>
        <dsp:cNvPr id="0" name=""/>
        <dsp:cNvSpPr/>
      </dsp:nvSpPr>
      <dsp:spPr>
        <a:xfrm>
          <a:off x="1647295" y="2948512"/>
          <a:ext cx="1358979" cy="11502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1"/>
              </a:solidFill>
            </a:rPr>
            <a:t>Cash-in-transit robbery</a:t>
          </a:r>
        </a:p>
      </dsp:txBody>
      <dsp:txXfrm>
        <a:off x="1647295" y="2948512"/>
        <a:ext cx="1358979" cy="1150260"/>
      </dsp:txXfrm>
    </dsp:sp>
    <dsp:sp modelId="{4BE81582-528A-6848-BD94-57FA016AB2F3}">
      <dsp:nvSpPr>
        <dsp:cNvPr id="0" name=""/>
        <dsp:cNvSpPr/>
      </dsp:nvSpPr>
      <dsp:spPr>
        <a:xfrm>
          <a:off x="3291661" y="2948512"/>
          <a:ext cx="1358979" cy="11502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1"/>
              </a:solidFill>
            </a:rPr>
            <a:t>…</a:t>
          </a:r>
        </a:p>
      </dsp:txBody>
      <dsp:txXfrm>
        <a:off x="3291661" y="2948512"/>
        <a:ext cx="1358979" cy="1150260"/>
      </dsp:txXfrm>
    </dsp:sp>
    <dsp:sp modelId="{029564F7-737A-7A4C-B0EE-135A1925ADB4}">
      <dsp:nvSpPr>
        <dsp:cNvPr id="0" name=""/>
        <dsp:cNvSpPr/>
      </dsp:nvSpPr>
      <dsp:spPr>
        <a:xfrm>
          <a:off x="7089961" y="1512866"/>
          <a:ext cx="1984205" cy="11502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1"/>
              </a:solidFill>
            </a:rPr>
            <a:t>Personal robbery</a:t>
          </a:r>
        </a:p>
      </dsp:txBody>
      <dsp:txXfrm>
        <a:off x="7089961" y="1512866"/>
        <a:ext cx="1984205" cy="1150260"/>
      </dsp:txXfrm>
    </dsp:sp>
    <dsp:sp modelId="{F40FB7C8-B226-1D43-96F8-15E992FCC685}">
      <dsp:nvSpPr>
        <dsp:cNvPr id="0" name=""/>
        <dsp:cNvSpPr/>
      </dsp:nvSpPr>
      <dsp:spPr>
        <a:xfrm>
          <a:off x="4936026" y="2948512"/>
          <a:ext cx="1358979" cy="11502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1"/>
              </a:solidFill>
            </a:rPr>
            <a:t>Phone robbery</a:t>
          </a:r>
        </a:p>
      </dsp:txBody>
      <dsp:txXfrm>
        <a:off x="4936026" y="2948512"/>
        <a:ext cx="1358979" cy="1150260"/>
      </dsp:txXfrm>
    </dsp:sp>
    <dsp:sp modelId="{E53FB07C-5610-7E4D-A5E9-F429DB10053A}">
      <dsp:nvSpPr>
        <dsp:cNvPr id="0" name=""/>
        <dsp:cNvSpPr/>
      </dsp:nvSpPr>
      <dsp:spPr>
        <a:xfrm>
          <a:off x="4085332" y="4377180"/>
          <a:ext cx="1358979" cy="115327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1"/>
              </a:solidFill>
            </a:rPr>
            <a:t>Outside metro stations</a:t>
          </a:r>
        </a:p>
      </dsp:txBody>
      <dsp:txXfrm>
        <a:off x="4085332" y="4377180"/>
        <a:ext cx="1358979" cy="1153277"/>
      </dsp:txXfrm>
    </dsp:sp>
    <dsp:sp modelId="{797DDCF6-6E91-4142-B1D2-CDA20D262888}">
      <dsp:nvSpPr>
        <dsp:cNvPr id="0" name=""/>
        <dsp:cNvSpPr/>
      </dsp:nvSpPr>
      <dsp:spPr>
        <a:xfrm>
          <a:off x="5729697" y="4377180"/>
          <a:ext cx="1358979" cy="115327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1"/>
              </a:solidFill>
            </a:rPr>
            <a:t>Outside schools</a:t>
          </a:r>
        </a:p>
      </dsp:txBody>
      <dsp:txXfrm>
        <a:off x="5729697" y="4377180"/>
        <a:ext cx="1358979" cy="1153277"/>
      </dsp:txXfrm>
    </dsp:sp>
    <dsp:sp modelId="{3E11099B-5A35-7842-8FDB-18DF1DDA8CBE}">
      <dsp:nvSpPr>
        <dsp:cNvPr id="0" name=""/>
        <dsp:cNvSpPr/>
      </dsp:nvSpPr>
      <dsp:spPr>
        <a:xfrm>
          <a:off x="7374063" y="4377180"/>
          <a:ext cx="1358979" cy="115327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1"/>
              </a:solidFill>
            </a:rPr>
            <a:t>Late at </a:t>
          </a:r>
          <a:br>
            <a:rPr lang="en-GB" sz="2000" kern="1200">
              <a:solidFill>
                <a:schemeClr val="tx1"/>
              </a:solidFill>
            </a:rPr>
          </a:br>
          <a:r>
            <a:rPr lang="en-GB" sz="2000" kern="1200">
              <a:solidFill>
                <a:schemeClr val="tx1"/>
              </a:solidFill>
            </a:rPr>
            <a:t>night</a:t>
          </a:r>
        </a:p>
      </dsp:txBody>
      <dsp:txXfrm>
        <a:off x="7374063" y="4377180"/>
        <a:ext cx="1358979" cy="1153277"/>
      </dsp:txXfrm>
    </dsp:sp>
    <dsp:sp modelId="{09BB112A-307F-5B4D-9704-B56D25568379}">
      <dsp:nvSpPr>
        <dsp:cNvPr id="0" name=""/>
        <dsp:cNvSpPr/>
      </dsp:nvSpPr>
      <dsp:spPr>
        <a:xfrm>
          <a:off x="9018428" y="4377180"/>
          <a:ext cx="1358979" cy="112492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1"/>
              </a:solidFill>
            </a:rPr>
            <a:t>…</a:t>
          </a:r>
        </a:p>
      </dsp:txBody>
      <dsp:txXfrm>
        <a:off x="9018428" y="4377180"/>
        <a:ext cx="1358979" cy="1124922"/>
      </dsp:txXfrm>
    </dsp:sp>
    <dsp:sp modelId="{D98E197D-5100-C34F-9B5A-AB507A2ED49B}">
      <dsp:nvSpPr>
        <dsp:cNvPr id="0" name=""/>
        <dsp:cNvSpPr/>
      </dsp:nvSpPr>
      <dsp:spPr>
        <a:xfrm>
          <a:off x="6580392" y="2948512"/>
          <a:ext cx="1358979" cy="11502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1"/>
              </a:solidFill>
            </a:rPr>
            <a:t>Car-jacking</a:t>
          </a:r>
        </a:p>
      </dsp:txBody>
      <dsp:txXfrm>
        <a:off x="6580392" y="2948512"/>
        <a:ext cx="1358979" cy="1150260"/>
      </dsp:txXfrm>
    </dsp:sp>
    <dsp:sp modelId="{4657D9CF-DC76-304C-90B2-17B0C5A6BBA4}">
      <dsp:nvSpPr>
        <dsp:cNvPr id="0" name=""/>
        <dsp:cNvSpPr/>
      </dsp:nvSpPr>
      <dsp:spPr>
        <a:xfrm>
          <a:off x="8224757" y="2948512"/>
          <a:ext cx="1358979" cy="11502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1"/>
              </a:solidFill>
            </a:rPr>
            <a:t>Home invasion</a:t>
          </a:r>
        </a:p>
      </dsp:txBody>
      <dsp:txXfrm>
        <a:off x="8224757" y="2948512"/>
        <a:ext cx="1358979" cy="1150260"/>
      </dsp:txXfrm>
    </dsp:sp>
    <dsp:sp modelId="{9C1A996E-E6EC-0D4A-95B4-8617471D8601}">
      <dsp:nvSpPr>
        <dsp:cNvPr id="0" name=""/>
        <dsp:cNvSpPr/>
      </dsp:nvSpPr>
      <dsp:spPr>
        <a:xfrm>
          <a:off x="9869122" y="2941534"/>
          <a:ext cx="1358979" cy="11502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1"/>
              </a:solidFill>
            </a:rPr>
            <a:t>…</a:t>
          </a:r>
        </a:p>
      </dsp:txBody>
      <dsp:txXfrm>
        <a:off x="9869122" y="2941534"/>
        <a:ext cx="1358979" cy="1150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23628-BCFD-DB4A-83C4-9979D1421178}">
      <dsp:nvSpPr>
        <dsp:cNvPr id="0" name=""/>
        <dsp:cNvSpPr/>
      </dsp:nvSpPr>
      <dsp:spPr>
        <a:xfrm>
          <a:off x="0" y="2602"/>
          <a:ext cx="11231033" cy="133115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Phone robberies outside nightclubs</a:t>
          </a:r>
        </a:p>
      </dsp:txBody>
      <dsp:txXfrm>
        <a:off x="38988" y="41590"/>
        <a:ext cx="11153057" cy="1253176"/>
      </dsp:txXfrm>
    </dsp:sp>
    <dsp:sp modelId="{38D52FB7-9099-414F-9769-3BCDC8D3B8C0}">
      <dsp:nvSpPr>
        <dsp:cNvPr id="0" name=""/>
        <dsp:cNvSpPr/>
      </dsp:nvSpPr>
      <dsp:spPr>
        <a:xfrm rot="5400000">
          <a:off x="5365925" y="1367034"/>
          <a:ext cx="499182" cy="599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 rot="-5400000">
        <a:off x="5435812" y="1416952"/>
        <a:ext cx="359410" cy="349427"/>
      </dsp:txXfrm>
    </dsp:sp>
    <dsp:sp modelId="{8EADEE61-F356-724A-89E4-D434F325A1BC}">
      <dsp:nvSpPr>
        <dsp:cNvPr id="0" name=""/>
        <dsp:cNvSpPr/>
      </dsp:nvSpPr>
      <dsp:spPr>
        <a:xfrm>
          <a:off x="0" y="1999331"/>
          <a:ext cx="11231033" cy="133115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Phone robberies outside a specific </a:t>
          </a:r>
          <a:br>
            <a:rPr lang="en-GB" sz="2800" kern="1200">
              <a:solidFill>
                <a:schemeClr val="tx1"/>
              </a:solidFill>
            </a:rPr>
          </a:br>
          <a:r>
            <a:rPr lang="en-GB" sz="2800" kern="1200">
              <a:solidFill>
                <a:schemeClr val="tx1"/>
              </a:solidFill>
            </a:rPr>
            <a:t>nightclub just after closing time</a:t>
          </a:r>
        </a:p>
      </dsp:txBody>
      <dsp:txXfrm>
        <a:off x="38988" y="2038319"/>
        <a:ext cx="11153057" cy="1253176"/>
      </dsp:txXfrm>
    </dsp:sp>
    <dsp:sp modelId="{5B2F291E-6DB0-9646-8FC7-9FF116516CEE}">
      <dsp:nvSpPr>
        <dsp:cNvPr id="0" name=""/>
        <dsp:cNvSpPr/>
      </dsp:nvSpPr>
      <dsp:spPr>
        <a:xfrm rot="5400000">
          <a:off x="5365925" y="3363763"/>
          <a:ext cx="499182" cy="599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 rot="-5400000">
        <a:off x="5435812" y="3413681"/>
        <a:ext cx="359410" cy="349427"/>
      </dsp:txXfrm>
    </dsp:sp>
    <dsp:sp modelId="{CE26F3E3-139D-A14A-BE9E-918538E7A103}">
      <dsp:nvSpPr>
        <dsp:cNvPr id="0" name=""/>
        <dsp:cNvSpPr/>
      </dsp:nvSpPr>
      <dsp:spPr>
        <a:xfrm>
          <a:off x="0" y="3996060"/>
          <a:ext cx="11231033" cy="133115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1"/>
              </a:solidFill>
            </a:rPr>
            <a:t>Phone robberies within 200m of a specific nightclub just after closing time by offenders from a local housing project riding dirt bikes</a:t>
          </a:r>
        </a:p>
      </dsp:txBody>
      <dsp:txXfrm>
        <a:off x="38988" y="4035048"/>
        <a:ext cx="11153057" cy="1253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6B918-734F-D845-9507-8EDCA37D9817}">
      <dsp:nvSpPr>
        <dsp:cNvPr id="0" name=""/>
        <dsp:cNvSpPr/>
      </dsp:nvSpPr>
      <dsp:spPr>
        <a:xfrm>
          <a:off x="0" y="0"/>
          <a:ext cx="8984826" cy="960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>
              <a:solidFill>
                <a:schemeClr val="tx1"/>
              </a:solidFill>
            </a:rPr>
            <a:t>Scanning</a:t>
          </a:r>
          <a:r>
            <a:rPr lang="en-GB" sz="2700" kern="1200">
              <a:solidFill>
                <a:schemeClr val="tx1"/>
              </a:solidFill>
            </a:rPr>
            <a:t>: define the problem</a:t>
          </a:r>
        </a:p>
      </dsp:txBody>
      <dsp:txXfrm>
        <a:off x="28123" y="28123"/>
        <a:ext cx="7867554" cy="903958"/>
      </dsp:txXfrm>
    </dsp:sp>
    <dsp:sp modelId="{C75324A7-0C76-1D43-923A-90A18D131B76}">
      <dsp:nvSpPr>
        <dsp:cNvPr id="0" name=""/>
        <dsp:cNvSpPr/>
      </dsp:nvSpPr>
      <dsp:spPr>
        <a:xfrm>
          <a:off x="752479" y="1134787"/>
          <a:ext cx="8984826" cy="960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>
              <a:solidFill>
                <a:schemeClr val="tx1"/>
              </a:solidFill>
            </a:rPr>
            <a:t>Analysis</a:t>
          </a:r>
          <a:r>
            <a:rPr lang="en-GB" sz="2700" kern="1200">
              <a:solidFill>
                <a:schemeClr val="tx1"/>
              </a:solidFill>
            </a:rPr>
            <a:t>: understand the problem in detail</a:t>
          </a:r>
        </a:p>
      </dsp:txBody>
      <dsp:txXfrm>
        <a:off x="780602" y="1162910"/>
        <a:ext cx="7551968" cy="903958"/>
      </dsp:txXfrm>
    </dsp:sp>
    <dsp:sp modelId="{ABBD2912-66CF-A044-9E57-B8C7C9DFF301}">
      <dsp:nvSpPr>
        <dsp:cNvPr id="0" name=""/>
        <dsp:cNvSpPr/>
      </dsp:nvSpPr>
      <dsp:spPr>
        <a:xfrm>
          <a:off x="1493727" y="2269574"/>
          <a:ext cx="8984826" cy="960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>
              <a:solidFill>
                <a:schemeClr val="tx1"/>
              </a:solidFill>
            </a:rPr>
            <a:t>Response</a:t>
          </a:r>
          <a:r>
            <a:rPr lang="en-GB" sz="2700" kern="1200">
              <a:solidFill>
                <a:schemeClr val="tx1"/>
              </a:solidFill>
            </a:rPr>
            <a:t>: take action to solve the problem</a:t>
          </a:r>
        </a:p>
      </dsp:txBody>
      <dsp:txXfrm>
        <a:off x="1521850" y="2297697"/>
        <a:ext cx="7563199" cy="903958"/>
      </dsp:txXfrm>
    </dsp:sp>
    <dsp:sp modelId="{53D60BC4-5453-9745-8C1D-D8B565A47B64}">
      <dsp:nvSpPr>
        <dsp:cNvPr id="0" name=""/>
        <dsp:cNvSpPr/>
      </dsp:nvSpPr>
      <dsp:spPr>
        <a:xfrm>
          <a:off x="2246206" y="3404362"/>
          <a:ext cx="8984826" cy="960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>
              <a:solidFill>
                <a:schemeClr val="tx1"/>
              </a:solidFill>
            </a:rPr>
            <a:t>Assessment</a:t>
          </a:r>
          <a:r>
            <a:rPr lang="en-GB" sz="2700" kern="1200">
              <a:solidFill>
                <a:schemeClr val="tx1"/>
              </a:solidFill>
            </a:rPr>
            <a:t>: establish if the problem is solved</a:t>
          </a:r>
        </a:p>
      </dsp:txBody>
      <dsp:txXfrm>
        <a:off x="2274329" y="3432485"/>
        <a:ext cx="7551968" cy="903958"/>
      </dsp:txXfrm>
    </dsp:sp>
    <dsp:sp modelId="{512292B7-C4CF-4F42-88F0-A9C84FFB8D5E}">
      <dsp:nvSpPr>
        <dsp:cNvPr id="0" name=""/>
        <dsp:cNvSpPr/>
      </dsp:nvSpPr>
      <dsp:spPr>
        <a:xfrm>
          <a:off x="8360693" y="735429"/>
          <a:ext cx="624133" cy="62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>
        <a:off x="8501123" y="735429"/>
        <a:ext cx="343273" cy="469660"/>
      </dsp:txXfrm>
    </dsp:sp>
    <dsp:sp modelId="{E3A00FD4-7A16-8F47-A14F-BB383CE32F11}">
      <dsp:nvSpPr>
        <dsp:cNvPr id="0" name=""/>
        <dsp:cNvSpPr/>
      </dsp:nvSpPr>
      <dsp:spPr>
        <a:xfrm>
          <a:off x="9113172" y="1870216"/>
          <a:ext cx="624133" cy="62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>
        <a:off x="9253602" y="1870216"/>
        <a:ext cx="343273" cy="469660"/>
      </dsp:txXfrm>
    </dsp:sp>
    <dsp:sp modelId="{5E6C6314-F253-DF4C-9D72-6592E0E706B8}">
      <dsp:nvSpPr>
        <dsp:cNvPr id="0" name=""/>
        <dsp:cNvSpPr/>
      </dsp:nvSpPr>
      <dsp:spPr>
        <a:xfrm>
          <a:off x="9854420" y="3005004"/>
          <a:ext cx="624133" cy="624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>
        <a:off x="9994850" y="3005004"/>
        <a:ext cx="343273" cy="469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FD24-4387-9A44-99F9-4AD0863B573E}">
      <dsp:nvSpPr>
        <dsp:cNvPr id="0" name=""/>
        <dsp:cNvSpPr/>
      </dsp:nvSpPr>
      <dsp:spPr>
        <a:xfrm>
          <a:off x="9871" y="218235"/>
          <a:ext cx="2950339" cy="153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Action</a:t>
          </a:r>
        </a:p>
      </dsp:txBody>
      <dsp:txXfrm>
        <a:off x="54728" y="263092"/>
        <a:ext cx="2860625" cy="1441813"/>
      </dsp:txXfrm>
    </dsp:sp>
    <dsp:sp modelId="{2BFC727C-B99E-764A-8B01-CDF99754526E}">
      <dsp:nvSpPr>
        <dsp:cNvPr id="0" name=""/>
        <dsp:cNvSpPr/>
      </dsp:nvSpPr>
      <dsp:spPr>
        <a:xfrm>
          <a:off x="3255244" y="618157"/>
          <a:ext cx="625472" cy="731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>
            <a:solidFill>
              <a:schemeClr val="tx1"/>
            </a:solidFill>
          </a:endParaRPr>
        </a:p>
      </dsp:txBody>
      <dsp:txXfrm>
        <a:off x="3255244" y="764494"/>
        <a:ext cx="437830" cy="439010"/>
      </dsp:txXfrm>
    </dsp:sp>
    <dsp:sp modelId="{B8CDA6D4-2054-0E44-AF63-69A8AC128922}">
      <dsp:nvSpPr>
        <dsp:cNvPr id="0" name=""/>
        <dsp:cNvSpPr/>
      </dsp:nvSpPr>
      <dsp:spPr>
        <a:xfrm>
          <a:off x="4140346" y="218235"/>
          <a:ext cx="2950339" cy="153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1"/>
              </a:solidFill>
            </a:rPr>
            <a:t>Mechanism</a:t>
          </a:r>
        </a:p>
      </dsp:txBody>
      <dsp:txXfrm>
        <a:off x="4185203" y="263092"/>
        <a:ext cx="2860625" cy="1441813"/>
      </dsp:txXfrm>
    </dsp:sp>
    <dsp:sp modelId="{686C56F9-A5F4-1947-A953-382C93E70AF3}">
      <dsp:nvSpPr>
        <dsp:cNvPr id="0" name=""/>
        <dsp:cNvSpPr/>
      </dsp:nvSpPr>
      <dsp:spPr>
        <a:xfrm>
          <a:off x="7385720" y="618157"/>
          <a:ext cx="625472" cy="731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>
            <a:solidFill>
              <a:schemeClr val="tx1"/>
            </a:solidFill>
          </a:endParaRPr>
        </a:p>
      </dsp:txBody>
      <dsp:txXfrm>
        <a:off x="7385720" y="764494"/>
        <a:ext cx="437830" cy="439010"/>
      </dsp:txXfrm>
    </dsp:sp>
    <dsp:sp modelId="{EF747BEF-667E-2A40-BB7F-1183329CCFF2}">
      <dsp:nvSpPr>
        <dsp:cNvPr id="0" name=""/>
        <dsp:cNvSpPr/>
      </dsp:nvSpPr>
      <dsp:spPr>
        <a:xfrm>
          <a:off x="8270822" y="218235"/>
          <a:ext cx="2950339" cy="153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Effect</a:t>
          </a:r>
        </a:p>
      </dsp:txBody>
      <dsp:txXfrm>
        <a:off x="8315679" y="263092"/>
        <a:ext cx="2860625" cy="14418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FD24-4387-9A44-99F9-4AD0863B573E}">
      <dsp:nvSpPr>
        <dsp:cNvPr id="0" name=""/>
        <dsp:cNvSpPr/>
      </dsp:nvSpPr>
      <dsp:spPr>
        <a:xfrm>
          <a:off x="9871" y="218235"/>
          <a:ext cx="2950339" cy="153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Liquor store moves expensive whisky behind register</a:t>
          </a:r>
        </a:p>
      </dsp:txBody>
      <dsp:txXfrm>
        <a:off x="54728" y="263092"/>
        <a:ext cx="2860625" cy="1441813"/>
      </dsp:txXfrm>
    </dsp:sp>
    <dsp:sp modelId="{2BFC727C-B99E-764A-8B01-CDF99754526E}">
      <dsp:nvSpPr>
        <dsp:cNvPr id="0" name=""/>
        <dsp:cNvSpPr/>
      </dsp:nvSpPr>
      <dsp:spPr>
        <a:xfrm>
          <a:off x="3255244" y="618157"/>
          <a:ext cx="625472" cy="731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>
            <a:solidFill>
              <a:schemeClr val="tx1"/>
            </a:solidFill>
          </a:endParaRPr>
        </a:p>
      </dsp:txBody>
      <dsp:txXfrm>
        <a:off x="3255244" y="764494"/>
        <a:ext cx="437830" cy="439010"/>
      </dsp:txXfrm>
    </dsp:sp>
    <dsp:sp modelId="{B8CDA6D4-2054-0E44-AF63-69A8AC128922}">
      <dsp:nvSpPr>
        <dsp:cNvPr id="0" name=""/>
        <dsp:cNvSpPr/>
      </dsp:nvSpPr>
      <dsp:spPr>
        <a:xfrm>
          <a:off x="4140346" y="218235"/>
          <a:ext cx="2950339" cy="153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Shoplifters cannot reach expensive whisky</a:t>
          </a:r>
        </a:p>
      </dsp:txBody>
      <dsp:txXfrm>
        <a:off x="4185203" y="263092"/>
        <a:ext cx="2860625" cy="1441813"/>
      </dsp:txXfrm>
    </dsp:sp>
    <dsp:sp modelId="{686C56F9-A5F4-1947-A953-382C93E70AF3}">
      <dsp:nvSpPr>
        <dsp:cNvPr id="0" name=""/>
        <dsp:cNvSpPr/>
      </dsp:nvSpPr>
      <dsp:spPr>
        <a:xfrm>
          <a:off x="7385720" y="618157"/>
          <a:ext cx="625472" cy="731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>
            <a:solidFill>
              <a:schemeClr val="tx1"/>
            </a:solidFill>
          </a:endParaRPr>
        </a:p>
      </dsp:txBody>
      <dsp:txXfrm>
        <a:off x="7385720" y="764494"/>
        <a:ext cx="437830" cy="439010"/>
      </dsp:txXfrm>
    </dsp:sp>
    <dsp:sp modelId="{EF747BEF-667E-2A40-BB7F-1183329CCFF2}">
      <dsp:nvSpPr>
        <dsp:cNvPr id="0" name=""/>
        <dsp:cNvSpPr/>
      </dsp:nvSpPr>
      <dsp:spPr>
        <a:xfrm>
          <a:off x="8270822" y="218235"/>
          <a:ext cx="2950339" cy="153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Less expensive whisky is stolen</a:t>
          </a:r>
        </a:p>
      </dsp:txBody>
      <dsp:txXfrm>
        <a:off x="8315679" y="263092"/>
        <a:ext cx="2860625" cy="14418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FD24-4387-9A44-99F9-4AD0863B573E}">
      <dsp:nvSpPr>
        <dsp:cNvPr id="0" name=""/>
        <dsp:cNvSpPr/>
      </dsp:nvSpPr>
      <dsp:spPr>
        <a:xfrm>
          <a:off x="9871" y="218235"/>
          <a:ext cx="2950339" cy="153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Action</a:t>
          </a:r>
        </a:p>
      </dsp:txBody>
      <dsp:txXfrm>
        <a:off x="54728" y="263092"/>
        <a:ext cx="2860625" cy="1441813"/>
      </dsp:txXfrm>
    </dsp:sp>
    <dsp:sp modelId="{2BFC727C-B99E-764A-8B01-CDF99754526E}">
      <dsp:nvSpPr>
        <dsp:cNvPr id="0" name=""/>
        <dsp:cNvSpPr/>
      </dsp:nvSpPr>
      <dsp:spPr>
        <a:xfrm>
          <a:off x="3255244" y="618157"/>
          <a:ext cx="625472" cy="731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>
            <a:solidFill>
              <a:schemeClr val="tx1"/>
            </a:solidFill>
          </a:endParaRPr>
        </a:p>
      </dsp:txBody>
      <dsp:txXfrm>
        <a:off x="3255244" y="764494"/>
        <a:ext cx="437830" cy="439010"/>
      </dsp:txXfrm>
    </dsp:sp>
    <dsp:sp modelId="{B8CDA6D4-2054-0E44-AF63-69A8AC128922}">
      <dsp:nvSpPr>
        <dsp:cNvPr id="0" name=""/>
        <dsp:cNvSpPr/>
      </dsp:nvSpPr>
      <dsp:spPr>
        <a:xfrm>
          <a:off x="4140346" y="218235"/>
          <a:ext cx="2950339" cy="153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1"/>
              </a:solidFill>
            </a:rPr>
            <a:t>Mechanism</a:t>
          </a:r>
        </a:p>
      </dsp:txBody>
      <dsp:txXfrm>
        <a:off x="4185203" y="263092"/>
        <a:ext cx="2860625" cy="1441813"/>
      </dsp:txXfrm>
    </dsp:sp>
    <dsp:sp modelId="{686C56F9-A5F4-1947-A953-382C93E70AF3}">
      <dsp:nvSpPr>
        <dsp:cNvPr id="0" name=""/>
        <dsp:cNvSpPr/>
      </dsp:nvSpPr>
      <dsp:spPr>
        <a:xfrm>
          <a:off x="7385720" y="618157"/>
          <a:ext cx="625472" cy="731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>
            <a:solidFill>
              <a:schemeClr val="tx1"/>
            </a:solidFill>
          </a:endParaRPr>
        </a:p>
      </dsp:txBody>
      <dsp:txXfrm>
        <a:off x="7385720" y="764494"/>
        <a:ext cx="437830" cy="439010"/>
      </dsp:txXfrm>
    </dsp:sp>
    <dsp:sp modelId="{EF747BEF-667E-2A40-BB7F-1183329CCFF2}">
      <dsp:nvSpPr>
        <dsp:cNvPr id="0" name=""/>
        <dsp:cNvSpPr/>
      </dsp:nvSpPr>
      <dsp:spPr>
        <a:xfrm>
          <a:off x="8270822" y="218235"/>
          <a:ext cx="2950339" cy="153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Effect</a:t>
          </a:r>
        </a:p>
      </dsp:txBody>
      <dsp:txXfrm>
        <a:off x="8315679" y="263092"/>
        <a:ext cx="2860625" cy="14418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FD24-4387-9A44-99F9-4AD0863B573E}">
      <dsp:nvSpPr>
        <dsp:cNvPr id="0" name=""/>
        <dsp:cNvSpPr/>
      </dsp:nvSpPr>
      <dsp:spPr>
        <a:xfrm>
          <a:off x="9871" y="218235"/>
          <a:ext cx="2950339" cy="153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Surveillance cameras</a:t>
          </a:r>
        </a:p>
      </dsp:txBody>
      <dsp:txXfrm>
        <a:off x="54728" y="263092"/>
        <a:ext cx="2860625" cy="1441813"/>
      </dsp:txXfrm>
    </dsp:sp>
    <dsp:sp modelId="{2BFC727C-B99E-764A-8B01-CDF99754526E}">
      <dsp:nvSpPr>
        <dsp:cNvPr id="0" name=""/>
        <dsp:cNvSpPr/>
      </dsp:nvSpPr>
      <dsp:spPr>
        <a:xfrm>
          <a:off x="3255244" y="618157"/>
          <a:ext cx="625472" cy="731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>
            <a:solidFill>
              <a:schemeClr val="tx1"/>
            </a:solidFill>
          </a:endParaRPr>
        </a:p>
      </dsp:txBody>
      <dsp:txXfrm>
        <a:off x="3255244" y="764494"/>
        <a:ext cx="437830" cy="439010"/>
      </dsp:txXfrm>
    </dsp:sp>
    <dsp:sp modelId="{B8CDA6D4-2054-0E44-AF63-69A8AC128922}">
      <dsp:nvSpPr>
        <dsp:cNvPr id="0" name=""/>
        <dsp:cNvSpPr/>
      </dsp:nvSpPr>
      <dsp:spPr>
        <a:xfrm>
          <a:off x="4140346" y="218235"/>
          <a:ext cx="2950339" cy="153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b="1" kern="1200">
              <a:solidFill>
                <a:schemeClr val="tx1"/>
              </a:solidFill>
            </a:rPr>
            <a:t>?</a:t>
          </a:r>
          <a:endParaRPr lang="en-GB" sz="2400" b="1" kern="1200">
            <a:solidFill>
              <a:schemeClr val="tx1"/>
            </a:solidFill>
          </a:endParaRPr>
        </a:p>
      </dsp:txBody>
      <dsp:txXfrm>
        <a:off x="4185203" y="263092"/>
        <a:ext cx="2860625" cy="1441813"/>
      </dsp:txXfrm>
    </dsp:sp>
    <dsp:sp modelId="{686C56F9-A5F4-1947-A953-382C93E70AF3}">
      <dsp:nvSpPr>
        <dsp:cNvPr id="0" name=""/>
        <dsp:cNvSpPr/>
      </dsp:nvSpPr>
      <dsp:spPr>
        <a:xfrm>
          <a:off x="7385720" y="618157"/>
          <a:ext cx="625472" cy="731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>
            <a:solidFill>
              <a:schemeClr val="tx1"/>
            </a:solidFill>
          </a:endParaRPr>
        </a:p>
      </dsp:txBody>
      <dsp:txXfrm>
        <a:off x="7385720" y="764494"/>
        <a:ext cx="437830" cy="439010"/>
      </dsp:txXfrm>
    </dsp:sp>
    <dsp:sp modelId="{EF747BEF-667E-2A40-BB7F-1183329CCFF2}">
      <dsp:nvSpPr>
        <dsp:cNvPr id="0" name=""/>
        <dsp:cNvSpPr/>
      </dsp:nvSpPr>
      <dsp:spPr>
        <a:xfrm>
          <a:off x="8270822" y="218235"/>
          <a:ext cx="2950339" cy="153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Less expensive whisky is stolen</a:t>
          </a:r>
        </a:p>
      </dsp:txBody>
      <dsp:txXfrm>
        <a:off x="8315679" y="263092"/>
        <a:ext cx="2860625" cy="14418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FD24-4387-9A44-99F9-4AD0863B573E}">
      <dsp:nvSpPr>
        <dsp:cNvPr id="0" name=""/>
        <dsp:cNvSpPr/>
      </dsp:nvSpPr>
      <dsp:spPr>
        <a:xfrm>
          <a:off x="9871" y="218235"/>
          <a:ext cx="2950339" cy="153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Liquor store moves expensive whisky behind register</a:t>
          </a:r>
        </a:p>
      </dsp:txBody>
      <dsp:txXfrm>
        <a:off x="54728" y="263092"/>
        <a:ext cx="2860625" cy="1441813"/>
      </dsp:txXfrm>
    </dsp:sp>
    <dsp:sp modelId="{2BFC727C-B99E-764A-8B01-CDF99754526E}">
      <dsp:nvSpPr>
        <dsp:cNvPr id="0" name=""/>
        <dsp:cNvSpPr/>
      </dsp:nvSpPr>
      <dsp:spPr>
        <a:xfrm>
          <a:off x="3255244" y="618157"/>
          <a:ext cx="625472" cy="731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>
            <a:solidFill>
              <a:schemeClr val="tx1"/>
            </a:solidFill>
          </a:endParaRPr>
        </a:p>
      </dsp:txBody>
      <dsp:txXfrm>
        <a:off x="3255244" y="764494"/>
        <a:ext cx="437830" cy="439010"/>
      </dsp:txXfrm>
    </dsp:sp>
    <dsp:sp modelId="{B8CDA6D4-2054-0E44-AF63-69A8AC128922}">
      <dsp:nvSpPr>
        <dsp:cNvPr id="0" name=""/>
        <dsp:cNvSpPr/>
      </dsp:nvSpPr>
      <dsp:spPr>
        <a:xfrm>
          <a:off x="4140346" y="218235"/>
          <a:ext cx="2950339" cy="153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Shoplifters cannot reach expensive whisky</a:t>
          </a:r>
        </a:p>
      </dsp:txBody>
      <dsp:txXfrm>
        <a:off x="4185203" y="263092"/>
        <a:ext cx="2860625" cy="1441813"/>
      </dsp:txXfrm>
    </dsp:sp>
    <dsp:sp modelId="{686C56F9-A5F4-1947-A953-382C93E70AF3}">
      <dsp:nvSpPr>
        <dsp:cNvPr id="0" name=""/>
        <dsp:cNvSpPr/>
      </dsp:nvSpPr>
      <dsp:spPr>
        <a:xfrm>
          <a:off x="7385720" y="618157"/>
          <a:ext cx="625472" cy="731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>
            <a:solidFill>
              <a:schemeClr val="tx1"/>
            </a:solidFill>
          </a:endParaRPr>
        </a:p>
      </dsp:txBody>
      <dsp:txXfrm>
        <a:off x="7385720" y="764494"/>
        <a:ext cx="437830" cy="439010"/>
      </dsp:txXfrm>
    </dsp:sp>
    <dsp:sp modelId="{EF747BEF-667E-2A40-BB7F-1183329CCFF2}">
      <dsp:nvSpPr>
        <dsp:cNvPr id="0" name=""/>
        <dsp:cNvSpPr/>
      </dsp:nvSpPr>
      <dsp:spPr>
        <a:xfrm>
          <a:off x="8270822" y="218235"/>
          <a:ext cx="2950339" cy="153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tx1"/>
              </a:solidFill>
            </a:rPr>
            <a:t>Less expensive whisky is stolen</a:t>
          </a:r>
        </a:p>
      </dsp:txBody>
      <dsp:txXfrm>
        <a:off x="8315679" y="263092"/>
        <a:ext cx="2860625" cy="1441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B173D-BDE1-334A-A54B-AB7416F08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520C-8460-0D42-86C9-D0794A4B3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5B03-F712-974C-A1D8-1F9A468F5B60}" type="datetimeFigureOut">
              <a:rPr lang="en-US" smtClean="0"/>
              <a:t>5/14/24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F3C87-CBF7-CC4C-8F0D-1EB8B0635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DA787-5DE4-CD4A-B75E-AC89ED78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4958-CA5E-0C46-B182-67DF590D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EF3F-35E2-3B43-BF81-CFC248C52316}" type="datetimeFigureOut">
              <a:rPr lang="en-US" smtClean="0"/>
              <a:t>5/14/24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3F89-1949-E64B-AC42-D3BE5974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</a:t>
            </a:r>
            <a:br>
              <a:rPr lang="en-US"/>
            </a:br>
            <a:r>
              <a:rPr lang="en-US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7983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7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3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22302"/>
            <a:ext cx="2610000" cy="5220000"/>
          </a:xfrm>
          <a:solidFill>
            <a:srgbClr val="FFCA36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rgbClr val="FFCA36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rgbClr val="FFCA36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rgbClr val="FFCA36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1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5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/>
              <a:t>Click to add table</a:t>
            </a:r>
            <a:endParaRPr lang="en-US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/>
              <a:t>Click to add table</a:t>
            </a:r>
            <a:endParaRPr lang="en-US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06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/>
              <a:t>Useful links &amp; contact details</a:t>
            </a:r>
            <a:endParaRPr lang="en-US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31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97" y="1715796"/>
            <a:ext cx="11232000" cy="4366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E52E7-632E-6341-94EF-3C1378089E62}"/>
              </a:ext>
            </a:extLst>
          </p:cNvPr>
          <p:cNvSpPr txBox="1"/>
          <p:nvPr userDrawn="1"/>
        </p:nvSpPr>
        <p:spPr>
          <a:xfrm>
            <a:off x="480002" y="6082815"/>
            <a:ext cx="10271999" cy="533480"/>
          </a:xfrm>
          <a:prstGeom prst="rect">
            <a:avLst/>
          </a:prstGeom>
          <a:noFill/>
        </p:spPr>
        <p:txBody>
          <a:bodyPr wrap="square" lIns="120000" rtlCol="0" anchor="b">
            <a:noAutofit/>
          </a:bodyPr>
          <a:lstStyle/>
          <a:p>
            <a:pPr marL="717533" indent="-717533">
              <a:tabLst/>
            </a:pPr>
            <a:endParaRPr lang="en-US" sz="13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AC4-B196-CE47-B225-8B8D45E0B678}"/>
              </a:ext>
            </a:extLst>
          </p:cNvPr>
          <p:cNvSpPr txBox="1"/>
          <p:nvPr userDrawn="1"/>
        </p:nvSpPr>
        <p:spPr>
          <a:xfrm>
            <a:off x="10751999" y="6082815"/>
            <a:ext cx="960000" cy="532800"/>
          </a:xfrm>
          <a:prstGeom prst="rect">
            <a:avLst/>
          </a:prstGeom>
          <a:noFill/>
        </p:spPr>
        <p:txBody>
          <a:bodyPr wrap="square" lIns="120000" rtlCol="0" anchor="b">
            <a:noAutofit/>
          </a:bodyPr>
          <a:lstStyle/>
          <a:p>
            <a:pPr marL="717533" indent="-717533" algn="r">
              <a:tabLst/>
            </a:pPr>
            <a:fld id="{AE4E4951-3466-874B-897F-5208828B0AA8}" type="slidenum">
              <a:rPr lang="en-US" sz="1333" smtClean="0">
                <a:solidFill>
                  <a:srgbClr val="8C8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17533" indent="-717533" algn="r">
                <a:tabLst/>
              </a:pPr>
              <a:t>‹#›</a:t>
            </a:fld>
            <a:endParaRPr lang="en-US" sz="1333">
              <a:solidFill>
                <a:srgbClr val="8C82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82B087-7017-954B-B3EF-7E57515523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99" y="6117932"/>
            <a:ext cx="10271999" cy="532801"/>
          </a:xfrm>
          <a:noFill/>
        </p:spPr>
        <p:txBody>
          <a:bodyPr lIns="36000" tIns="36000" rIns="36000" bIns="36000">
            <a:normAutofit/>
          </a:bodyPr>
          <a:lstStyle>
            <a:lvl1pPr marL="717533" indent="-717533">
              <a:tabLst/>
              <a:defRPr sz="1333">
                <a:solidFill>
                  <a:srgbClr val="4F4B5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80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</a:t>
            </a:r>
            <a:br>
              <a:rPr lang="en-US"/>
            </a:br>
            <a:r>
              <a:rPr lang="en-US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pic>
        <p:nvPicPr>
          <p:cNvPr id="3" name="UCL Branding">
            <a:extLst>
              <a:ext uri="{FF2B5EF4-FFF2-40B4-BE49-F238E27FC236}">
                <a16:creationId xmlns:a16="http://schemas.microsoft.com/office/drawing/2014/main" id="{6C25F3EB-000F-65BE-820A-1397BCA27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4" name="Faculty, Department title">
            <a:extLst>
              <a:ext uri="{FF2B5EF4-FFF2-40B4-BE49-F238E27FC236}">
                <a16:creationId xmlns:a16="http://schemas.microsoft.com/office/drawing/2014/main" id="{DD7C1CE8-7622-94C4-8D5F-0B5AA6BE20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95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97" y="480001"/>
            <a:ext cx="11232000" cy="56021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AC4-B196-CE47-B225-8B8D45E0B678}"/>
              </a:ext>
            </a:extLst>
          </p:cNvPr>
          <p:cNvSpPr txBox="1"/>
          <p:nvPr userDrawn="1"/>
        </p:nvSpPr>
        <p:spPr>
          <a:xfrm>
            <a:off x="10751999" y="6082815"/>
            <a:ext cx="960000" cy="532800"/>
          </a:xfrm>
          <a:prstGeom prst="rect">
            <a:avLst/>
          </a:prstGeom>
          <a:noFill/>
        </p:spPr>
        <p:txBody>
          <a:bodyPr wrap="square" lIns="120000" rtlCol="0" anchor="b">
            <a:noAutofit/>
          </a:bodyPr>
          <a:lstStyle/>
          <a:p>
            <a:pPr marL="717533" indent="-717533" algn="r">
              <a:tabLst/>
            </a:pPr>
            <a:fld id="{AE4E4951-3466-874B-897F-5208828B0AA8}" type="slidenum">
              <a:rPr lang="en-US" sz="1333" smtClean="0">
                <a:solidFill>
                  <a:srgbClr val="8C8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17533" indent="-717533" algn="r">
                <a:tabLst/>
              </a:pPr>
              <a:t>‹#›</a:t>
            </a:fld>
            <a:endParaRPr lang="en-US" sz="1333">
              <a:solidFill>
                <a:srgbClr val="8C82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82B087-7017-954B-B3EF-7E57515523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99" y="6117932"/>
            <a:ext cx="10271999" cy="532801"/>
          </a:xfrm>
          <a:noFill/>
        </p:spPr>
        <p:txBody>
          <a:bodyPr lIns="36000" tIns="36000" rIns="36000" bIns="36000">
            <a:normAutofit/>
          </a:bodyPr>
          <a:lstStyle>
            <a:lvl1pPr marL="717533" indent="-717533">
              <a:tabLst/>
              <a:defRPr sz="1333">
                <a:solidFill>
                  <a:srgbClr val="4F4B5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2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97" y="1715796"/>
            <a:ext cx="11232000" cy="4366339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4267"/>
            </a:lvl1pPr>
            <a:lvl2pPr>
              <a:lnSpc>
                <a:spcPct val="125000"/>
              </a:lnSpc>
              <a:defRPr/>
            </a:lvl2pPr>
            <a:lvl3pPr>
              <a:lnSpc>
                <a:spcPct val="125000"/>
              </a:lnSpc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E52E7-632E-6341-94EF-3C1378089E62}"/>
              </a:ext>
            </a:extLst>
          </p:cNvPr>
          <p:cNvSpPr txBox="1"/>
          <p:nvPr userDrawn="1"/>
        </p:nvSpPr>
        <p:spPr>
          <a:xfrm>
            <a:off x="480002" y="6082815"/>
            <a:ext cx="10271999" cy="533480"/>
          </a:xfrm>
          <a:prstGeom prst="rect">
            <a:avLst/>
          </a:prstGeom>
          <a:noFill/>
        </p:spPr>
        <p:txBody>
          <a:bodyPr wrap="square" lIns="120000" rtlCol="0" anchor="b">
            <a:noAutofit/>
          </a:bodyPr>
          <a:lstStyle/>
          <a:p>
            <a:pPr marL="717533" indent="-717533">
              <a:tabLst/>
            </a:pPr>
            <a:endParaRPr lang="en-US" sz="13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AC4-B196-CE47-B225-8B8D45E0B678}"/>
              </a:ext>
            </a:extLst>
          </p:cNvPr>
          <p:cNvSpPr txBox="1"/>
          <p:nvPr userDrawn="1"/>
        </p:nvSpPr>
        <p:spPr>
          <a:xfrm>
            <a:off x="10751999" y="6082815"/>
            <a:ext cx="960000" cy="532800"/>
          </a:xfrm>
          <a:prstGeom prst="rect">
            <a:avLst/>
          </a:prstGeom>
          <a:noFill/>
        </p:spPr>
        <p:txBody>
          <a:bodyPr wrap="square" lIns="120000" rtlCol="0" anchor="b">
            <a:noAutofit/>
          </a:bodyPr>
          <a:lstStyle/>
          <a:p>
            <a:pPr marL="717533" indent="-717533" algn="r">
              <a:tabLst/>
            </a:pPr>
            <a:fld id="{AE4E4951-3466-874B-897F-5208828B0AA8}" type="slidenum">
              <a:rPr lang="en-US" sz="1333" smtClean="0">
                <a:solidFill>
                  <a:srgbClr val="8C8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17533" indent="-717533" algn="r">
                <a:tabLst/>
              </a:pPr>
              <a:t>‹#›</a:t>
            </a:fld>
            <a:endParaRPr lang="en-US" sz="1333">
              <a:solidFill>
                <a:srgbClr val="8C82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82B087-7017-954B-B3EF-7E57515523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99" y="6117932"/>
            <a:ext cx="10271999" cy="532801"/>
          </a:xfrm>
          <a:noFill/>
        </p:spPr>
        <p:txBody>
          <a:bodyPr lIns="36000" tIns="36000" rIns="36000" bIns="36000">
            <a:normAutofit/>
          </a:bodyPr>
          <a:lstStyle>
            <a:lvl1pPr marL="717533" indent="-717533">
              <a:tabLst/>
              <a:defRPr sz="1333">
                <a:solidFill>
                  <a:srgbClr val="4F4B5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0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97" y="480000"/>
            <a:ext cx="11232000" cy="5899200"/>
          </a:xfrm>
        </p:spPr>
        <p:txBody>
          <a:bodyPr>
            <a:normAutofit/>
          </a:bodyPr>
          <a:lstStyle>
            <a:lvl1pPr>
              <a:lnSpc>
                <a:spcPts val="4667"/>
              </a:lnSpc>
              <a:spcBef>
                <a:spcPts val="1200"/>
              </a:spcBef>
              <a:spcAft>
                <a:spcPts val="1200"/>
              </a:spcAft>
              <a:defRPr sz="4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E52E7-632E-6341-94EF-3C1378089E62}"/>
              </a:ext>
            </a:extLst>
          </p:cNvPr>
          <p:cNvSpPr txBox="1"/>
          <p:nvPr userDrawn="1"/>
        </p:nvSpPr>
        <p:spPr>
          <a:xfrm>
            <a:off x="480002" y="6082815"/>
            <a:ext cx="10271999" cy="533480"/>
          </a:xfrm>
          <a:prstGeom prst="rect">
            <a:avLst/>
          </a:prstGeom>
          <a:noFill/>
        </p:spPr>
        <p:txBody>
          <a:bodyPr wrap="square" lIns="120000" rtlCol="0" anchor="b">
            <a:noAutofit/>
          </a:bodyPr>
          <a:lstStyle/>
          <a:p>
            <a:pPr marL="717533" indent="-717533">
              <a:tabLst/>
            </a:pPr>
            <a:endParaRPr lang="en-US" sz="13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AC4-B196-CE47-B225-8B8D45E0B678}"/>
              </a:ext>
            </a:extLst>
          </p:cNvPr>
          <p:cNvSpPr txBox="1"/>
          <p:nvPr userDrawn="1"/>
        </p:nvSpPr>
        <p:spPr>
          <a:xfrm>
            <a:off x="10751999" y="6082815"/>
            <a:ext cx="960000" cy="532800"/>
          </a:xfrm>
          <a:prstGeom prst="rect">
            <a:avLst/>
          </a:prstGeom>
          <a:noFill/>
        </p:spPr>
        <p:txBody>
          <a:bodyPr wrap="square" lIns="120000" rtlCol="0" anchor="b">
            <a:noAutofit/>
          </a:bodyPr>
          <a:lstStyle/>
          <a:p>
            <a:pPr marL="717533" indent="-717533" algn="r">
              <a:tabLst/>
            </a:pPr>
            <a:fld id="{AE4E4951-3466-874B-897F-5208828B0AA8}" type="slidenum">
              <a:rPr lang="en-US" sz="1333" smtClean="0">
                <a:solidFill>
                  <a:srgbClr val="8C8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17533" indent="-717533" algn="r">
                <a:tabLst/>
              </a:pPr>
              <a:t>‹#›</a:t>
            </a:fld>
            <a:endParaRPr lang="en-US" sz="1333">
              <a:solidFill>
                <a:srgbClr val="8C82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48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ext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B4EA9D-6CA4-E245-AA4D-566D9E334F5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CA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1" y="480000"/>
            <a:ext cx="9311999" cy="5899200"/>
          </a:xfrm>
        </p:spPr>
        <p:txBody>
          <a:bodyPr anchor="ctr">
            <a:normAutofit/>
          </a:bodyPr>
          <a:lstStyle>
            <a:lvl1pPr marL="11112" indent="0" algn="ctr">
              <a:lnSpc>
                <a:spcPts val="5733"/>
              </a:lnSpc>
              <a:buNone/>
              <a:defRPr sz="5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E52E7-632E-6341-94EF-3C1378089E62}"/>
              </a:ext>
            </a:extLst>
          </p:cNvPr>
          <p:cNvSpPr txBox="1"/>
          <p:nvPr userDrawn="1"/>
        </p:nvSpPr>
        <p:spPr>
          <a:xfrm>
            <a:off x="480002" y="6082815"/>
            <a:ext cx="10271999" cy="533480"/>
          </a:xfrm>
          <a:prstGeom prst="rect">
            <a:avLst/>
          </a:prstGeom>
          <a:noFill/>
        </p:spPr>
        <p:txBody>
          <a:bodyPr wrap="square" lIns="120000" rtlCol="0" anchor="b">
            <a:noAutofit/>
          </a:bodyPr>
          <a:lstStyle/>
          <a:p>
            <a:pPr marL="717533" indent="-717533">
              <a:tabLst/>
            </a:pPr>
            <a:endParaRPr lang="en-US" sz="13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AC4-B196-CE47-B225-8B8D45E0B678}"/>
              </a:ext>
            </a:extLst>
          </p:cNvPr>
          <p:cNvSpPr txBox="1"/>
          <p:nvPr userDrawn="1"/>
        </p:nvSpPr>
        <p:spPr>
          <a:xfrm>
            <a:off x="10751999" y="6082815"/>
            <a:ext cx="960000" cy="532800"/>
          </a:xfrm>
          <a:prstGeom prst="rect">
            <a:avLst/>
          </a:prstGeom>
          <a:noFill/>
        </p:spPr>
        <p:txBody>
          <a:bodyPr wrap="square" lIns="120000" rtlCol="0" anchor="b">
            <a:noAutofit/>
          </a:bodyPr>
          <a:lstStyle/>
          <a:p>
            <a:pPr marL="717533" indent="-717533" algn="r">
              <a:tabLst/>
            </a:pPr>
            <a:fld id="{AE4E4951-3466-874B-897F-5208828B0AA8}" type="slidenum">
              <a:rPr lang="en-US" sz="1333" smtClean="0">
                <a:solidFill>
                  <a:srgbClr val="E1E1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17533" indent="-717533" algn="r">
                <a:tabLst/>
              </a:pPr>
              <a:t>‹#›</a:t>
            </a:fld>
            <a:endParaRPr lang="en-US" sz="1333">
              <a:solidFill>
                <a:srgbClr val="E1E1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Main headline, Arial 44pt bold</a:t>
            </a:r>
            <a:br>
              <a:rPr lang="en-US"/>
            </a:br>
            <a:endParaRPr lang="en-US" altLang="en-US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ED44E742-C100-A0AD-5549-CD45B99648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5" name="Faculty, Department title">
            <a:extLst>
              <a:ext uri="{FF2B5EF4-FFF2-40B4-BE49-F238E27FC236}">
                <a16:creationId xmlns:a16="http://schemas.microsoft.com/office/drawing/2014/main" id="{DFD50ADC-5D2F-DAB2-5060-804E603605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Main headline, Arial 44pt bold</a:t>
            </a:r>
            <a:br>
              <a:rPr lang="en-US"/>
            </a:br>
            <a:endParaRPr lang="en-US" altLang="en-US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1CD36D33-D899-A49F-EF31-32D66E5EB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5" name="Faculty, Department title">
            <a:extLst>
              <a:ext uri="{FF2B5EF4-FFF2-40B4-BE49-F238E27FC236}">
                <a16:creationId xmlns:a16="http://schemas.microsoft.com/office/drawing/2014/main" id="{0952720C-B852-BB7D-8104-56A860D30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5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Main headline, Arial 44pt bold</a:t>
            </a:r>
            <a:br>
              <a:rPr lang="en-US"/>
            </a:br>
            <a:endParaRPr lang="en-US" altLang="en-US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C8A63786-C3D8-C771-603A-81AC0F6903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342239"/>
          </a:xfrm>
          <a:prstGeom prst="rect">
            <a:avLst/>
          </a:prstGeom>
        </p:spPr>
      </p:pic>
      <p:sp>
        <p:nvSpPr>
          <p:cNvPr id="5" name="Faculty, Department title">
            <a:extLst>
              <a:ext uri="{FF2B5EF4-FFF2-40B4-BE49-F238E27FC236}">
                <a16:creationId xmlns:a16="http://schemas.microsoft.com/office/drawing/2014/main" id="{0A4C17E6-19D7-B4CA-48C4-FB09C94CC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27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91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CA36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7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 </a:t>
            </a:r>
            <a:br>
              <a:rPr lang="en-US"/>
            </a:br>
            <a:r>
              <a:rPr lang="en-US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4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UCL Branding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0662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Main headline</a:t>
            </a:r>
            <a:r>
              <a:rPr lang="en-GB" altLang="en-US"/>
              <a:t>, Arial 44pt bold</a:t>
            </a:r>
            <a:endParaRPr lang="en-US" altLang="en-US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5/14/24</a:t>
            </a:fld>
            <a:endParaRPr lang="en-US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ratcliffe.net/near-repeat-analysis" TargetMode="External"/><Relationship Id="rId3" Type="http://schemas.openxmlformats.org/officeDocument/2006/relationships/hyperlink" Target="https://popcenter.asu.edu/content/step-16-study-journey-crime" TargetMode="External"/><Relationship Id="rId7" Type="http://schemas.openxmlformats.org/officeDocument/2006/relationships/hyperlink" Target="https://www.ucl.ac.uk/jill-dando-institute/sites/jill_dando_institute/files/repeat_victimisation_1-5_all.pdf" TargetMode="External"/><Relationship Id="rId2" Type="http://schemas.openxmlformats.org/officeDocument/2006/relationships/hyperlink" Target="https://popcenter.asu.edu/content/analyzing-and-responding-repeat-offending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popcenter.asu.edu/content/tool-guides-using-offender-interviews-inform-police-problem-solving-page-3" TargetMode="External"/><Relationship Id="rId11" Type="http://schemas.openxmlformats.org/officeDocument/2006/relationships/hyperlink" Target="https://popcenter.asu.edu/sites/default/files/learning/60steps/index1051.html?stepNum=28" TargetMode="External"/><Relationship Id="rId5" Type="http://schemas.openxmlformats.org/officeDocument/2006/relationships/hyperlink" Target="https://www.sciencedirect.com/science/article/pii/S0378873321000149" TargetMode="External"/><Relationship Id="rId10" Type="http://schemas.openxmlformats.org/officeDocument/2006/relationships/hyperlink" Target="https://popcenter.asu.edu/content/understanding-and-responding-crime-and-disorder-hot-spots" TargetMode="External"/><Relationship Id="rId4" Type="http://schemas.openxmlformats.org/officeDocument/2006/relationships/hyperlink" Target="https://popcenter.asu.edu/content/step-34-look-crime-facilitators" TargetMode="External"/><Relationship Id="rId9" Type="http://schemas.openxmlformats.org/officeDocument/2006/relationships/hyperlink" Target="https://icjia.illinois.gov/researchhub/articles/the-victim-offender-overlap-examining-the-relationship-between-victimization-and-offendi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ollege.police.uk/research/crime-reduction-toolkit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opcenter.asu.ed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policy.bristoluniversitypress.co.uk/practical-psychology-for-policing" TargetMode="Externa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SCEvents/photos/a.10150282458330387/10166011885410387/?type=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eesons.com/how-puregym-enables-faster-more-secure-24h-acces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commons.wikimedia.org/wiki/File:Fight_For_Your_Right_%28113665209%29.jpe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very.ucl.ac.uk/id/eprint/10093612/" TargetMode="Externa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7418825.2012.673632" TargetMode="Externa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Department of Security and Crime Science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886553E-374F-D5E6-486C-6340A13A54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itle 4" descr="Heading"/>
          <p:cNvSpPr>
            <a:spLocks noGrp="1"/>
          </p:cNvSpPr>
          <p:nvPr>
            <p:ph type="title"/>
          </p:nvPr>
        </p:nvSpPr>
        <p:spPr>
          <a:xfrm>
            <a:off x="-1" y="1549105"/>
            <a:ext cx="7957752" cy="2340000"/>
          </a:xfrm>
        </p:spPr>
        <p:txBody>
          <a:bodyPr tIns="0" anchor="ctr"/>
          <a:lstStyle/>
          <a:p>
            <a:r>
              <a:rPr lang="en-GB"/>
              <a:t>What can security consultants learn from how police solve problems?</a:t>
            </a:r>
          </a:p>
        </p:txBody>
      </p:sp>
    </p:spTree>
    <p:extLst>
      <p:ext uri="{BB962C8B-B14F-4D97-AF65-F5344CB8AC3E}">
        <p14:creationId xmlns:p14="http://schemas.microsoft.com/office/powerpoint/2010/main" val="16159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9C23EF-0B35-F04F-BD5A-F8EFA3271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691580"/>
              </p:ext>
            </p:extLst>
          </p:nvPr>
        </p:nvGraphicFramePr>
        <p:xfrm>
          <a:off x="480485" y="480485"/>
          <a:ext cx="11231033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CBF869-D9BA-2F4C-B006-AD4E396C8545}"/>
              </a:ext>
            </a:extLst>
          </p:cNvPr>
          <p:cNvSpPr txBox="1"/>
          <p:nvPr/>
        </p:nvSpPr>
        <p:spPr>
          <a:xfrm>
            <a:off x="13141841" y="-11908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6B312-B391-774A-84A5-D9B941AD9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dgm id="{4D06B312-B391-774A-84A5-D9B941AD9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21DAFE-EB62-3D4F-965A-672A23916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5">
                                            <p:graphicEl>
                                              <a:dgm id="{E521DAFE-EB62-3D4F-965A-672A23916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92F677-BCEC-1E4F-B1C4-4C19E7C0F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dgm id="{6492F677-BCEC-1E4F-B1C4-4C19E7C0F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274874-9870-834E-B900-4ED2D6B8F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dgm id="{4E274874-9870-834E-B900-4ED2D6B8F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9564F7-737A-7A4C-B0EE-135A1925A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5">
                                            <p:graphicEl>
                                              <a:dgm id="{029564F7-737A-7A4C-B0EE-135A1925A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C32AD5-529F-E64C-9A0B-3E51E22BF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5">
                                            <p:graphicEl>
                                              <a:dgm id="{71C32AD5-529F-E64C-9A0B-3E51E22BF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D41CD8-F8F0-0743-9D46-3E88C073B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5">
                                            <p:graphicEl>
                                              <a:dgm id="{C6D41CD8-F8F0-0743-9D46-3E88C073B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E0FE3D-6F77-D84B-989E-C62A08242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5">
                                            <p:graphicEl>
                                              <a:dgm id="{E9E0FE3D-6F77-D84B-989E-C62A08242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AC2A36-D699-5743-A65D-C0C50408B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5">
                                            <p:graphicEl>
                                              <a:dgm id="{37AC2A36-D699-5743-A65D-C0C50408B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27030D-47AD-E24A-91C4-066A171B8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5">
                                            <p:graphicEl>
                                              <a:dgm id="{4C27030D-47AD-E24A-91C4-066A171B8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E81582-528A-6848-BD94-57FA016A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5">
                                            <p:graphicEl>
                                              <a:dgm id="{4BE81582-528A-6848-BD94-57FA016A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B4FB71-AB01-374A-8211-3CFE67B10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5">
                                            <p:graphicEl>
                                              <a:dgm id="{74B4FB71-AB01-374A-8211-3CFE67B10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0FB7C8-B226-1D43-96F8-15E992FCC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5">
                                            <p:graphicEl>
                                              <a:dgm id="{F40FB7C8-B226-1D43-96F8-15E992FCC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988ED8-0FD2-964F-9908-4385895F2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5">
                                            <p:graphicEl>
                                              <a:dgm id="{AF988ED8-0FD2-964F-9908-4385895F2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8E197D-5100-C34F-9B5A-AB507A2ED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5">
                                            <p:graphicEl>
                                              <a:dgm id="{D98E197D-5100-C34F-9B5A-AB507A2ED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DC8D6-79FF-6A48-8DCB-8B0A9C3B2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5">
                                            <p:graphicEl>
                                              <a:dgm id="{87ADC8D6-79FF-6A48-8DCB-8B0A9C3B2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57D9CF-DC76-304C-90B2-17B0C5A6B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5">
                                            <p:graphicEl>
                                              <a:dgm id="{4657D9CF-DC76-304C-90B2-17B0C5A6B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D4829A-779D-B443-9882-2F83E6DB8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5">
                                            <p:graphicEl>
                                              <a:dgm id="{C5D4829A-779D-B443-9882-2F83E6DB8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1A996E-E6EC-0D4A-95B4-8617471D8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5">
                                            <p:graphicEl>
                                              <a:dgm id="{9C1A996E-E6EC-0D4A-95B4-8617471D8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F9581B-B678-194C-8B8B-5AABE1352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5">
                                            <p:graphicEl>
                                              <a:dgm id="{49F9581B-B678-194C-8B8B-5AABE1352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3FB07C-5610-7E4D-A5E9-F429DB100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5">
                                            <p:graphicEl>
                                              <a:dgm id="{E53FB07C-5610-7E4D-A5E9-F429DB100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36BE8-39E5-0948-A0A5-1A7919134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5">
                                            <p:graphicEl>
                                              <a:dgm id="{C8536BE8-39E5-0948-A0A5-1A7919134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7DDCF6-6E91-4142-B1D2-CDA20D262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50"/>
                                        <p:tgtEl>
                                          <p:spTgt spid="5">
                                            <p:graphicEl>
                                              <a:dgm id="{797DDCF6-6E91-4142-B1D2-CDA20D262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49EC97-1B6B-FF4B-82FA-4F9435A4F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50"/>
                                        <p:tgtEl>
                                          <p:spTgt spid="5">
                                            <p:graphicEl>
                                              <a:dgm id="{8849EC97-1B6B-FF4B-82FA-4F9435A4F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11099B-5A35-7842-8FDB-18DF1DDA8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50"/>
                                        <p:tgtEl>
                                          <p:spTgt spid="5">
                                            <p:graphicEl>
                                              <a:dgm id="{3E11099B-5A35-7842-8FDB-18DF1DDA8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537C6F-B445-5D49-80AF-2DD65E69F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5">
                                            <p:graphicEl>
                                              <a:dgm id="{D3537C6F-B445-5D49-80AF-2DD65E69F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BB112A-307F-5B4D-9704-B56D25568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50"/>
                                        <p:tgtEl>
                                          <p:spTgt spid="5">
                                            <p:graphicEl>
                                              <a:dgm id="{09BB112A-307F-5B4D-9704-B56D25568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469" y="1477844"/>
            <a:ext cx="8039528" cy="3902313"/>
          </a:xfrm>
        </p:spPr>
        <p:txBody>
          <a:bodyPr anchor="ctr">
            <a:normAutofit/>
          </a:bodyPr>
          <a:lstStyle/>
          <a:p>
            <a:pPr marL="11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/>
              <a:t>Seriously, be </a:t>
            </a:r>
            <a:br>
              <a:rPr lang="en-US" sz="5867"/>
            </a:br>
            <a:r>
              <a:rPr lang="en-US" sz="5867"/>
              <a:t>much more specific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741377" y="1477844"/>
            <a:ext cx="3908320" cy="3902312"/>
          </a:xfrm>
          <a:prstGeom prst="ellipse">
            <a:avLst/>
          </a:prstGeom>
          <a:solidFill>
            <a:srgbClr val="FFC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400" b="1" spc="-1333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2503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766D95-66E0-6147-99C0-C16C368F56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486986"/>
              </p:ext>
            </p:extLst>
          </p:nvPr>
        </p:nvGraphicFramePr>
        <p:xfrm>
          <a:off x="480485" y="751368"/>
          <a:ext cx="11231033" cy="532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33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23628-BCFD-DB4A-83C4-9979D142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B223628-BCFD-DB4A-83C4-9979D1421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D52FB7-9099-414F-9769-3BCDC8D3B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8D52FB7-9099-414F-9769-3BCDC8D3B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ADEE61-F356-724A-89E4-D434F325A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EADEE61-F356-724A-89E4-D434F325A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2F291E-6DB0-9646-8FC7-9FF116516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B2F291E-6DB0-9646-8FC7-9FF116516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26F3E3-139D-A14A-BE9E-918538E7A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E26F3E3-139D-A14A-BE9E-918538E7A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469" y="1477844"/>
            <a:ext cx="8039528" cy="3902313"/>
          </a:xfrm>
        </p:spPr>
        <p:txBody>
          <a:bodyPr anchor="ctr">
            <a:normAutofit/>
          </a:bodyPr>
          <a:lstStyle/>
          <a:p>
            <a:pPr marL="11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/>
              <a:t>Make (a little) </a:t>
            </a:r>
            <a:br>
              <a:rPr lang="en-US" sz="5867"/>
            </a:br>
            <a:r>
              <a:rPr lang="en-US" sz="5867"/>
              <a:t>time for analysis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741377" y="1477844"/>
            <a:ext cx="3908320" cy="3902312"/>
          </a:xfrm>
          <a:prstGeom prst="ellipse">
            <a:avLst/>
          </a:prstGeom>
          <a:solidFill>
            <a:srgbClr val="FFC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400" b="1" spc="-1333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927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A58A-053F-5C4F-80F3-F888D643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police solve problems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64120C-6109-4F42-A477-AA4633305B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485" y="1716618"/>
          <a:ext cx="11231033" cy="436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977A1F-BAD8-D74C-C93D-65BAC9BB3C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>
                <a:solidFill>
                  <a:sysClr val="windowText" lastClr="000000"/>
                </a:solidFill>
              </a:rPr>
              <a:t>In what way is </a:t>
            </a:r>
            <a:br>
              <a:rPr lang="en-GB" sz="6000">
                <a:solidFill>
                  <a:sysClr val="windowText" lastClr="000000"/>
                </a:solidFill>
              </a:rPr>
            </a:br>
            <a:r>
              <a:rPr lang="en-GB" sz="6000">
                <a:solidFill>
                  <a:sysClr val="windowText" lastClr="000000"/>
                </a:solidFill>
              </a:rPr>
              <a:t>the problem </a:t>
            </a:r>
            <a:br>
              <a:rPr lang="en-GB" sz="6000">
                <a:solidFill>
                  <a:sysClr val="windowText" lastClr="000000"/>
                </a:solidFill>
              </a:rPr>
            </a:br>
            <a:r>
              <a:rPr lang="en-GB" sz="6000">
                <a:solidFill>
                  <a:sysClr val="windowText" lastClr="000000"/>
                </a:solidFill>
              </a:rPr>
              <a:t>most concentrated?</a:t>
            </a:r>
          </a:p>
        </p:txBody>
      </p:sp>
    </p:spTree>
    <p:extLst>
      <p:ext uri="{BB962C8B-B14F-4D97-AF65-F5344CB8AC3E}">
        <p14:creationId xmlns:p14="http://schemas.microsoft.com/office/powerpoint/2010/main" val="25559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FAC8DAAF-3E89-6F4C-B48C-25893FC95F7E}"/>
              </a:ext>
            </a:extLst>
          </p:cNvPr>
          <p:cNvGrpSpPr/>
          <p:nvPr/>
        </p:nvGrpSpPr>
        <p:grpSpPr>
          <a:xfrm>
            <a:off x="3413589" y="5341618"/>
            <a:ext cx="5364821" cy="550999"/>
            <a:chOff x="2763360" y="4859868"/>
            <a:chExt cx="3596018" cy="36933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D80E991-833F-E146-AC7A-B7E5080065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63360" y="5044535"/>
              <a:ext cx="3596018" cy="0"/>
            </a:xfrm>
            <a:prstGeom prst="line">
              <a:avLst/>
            </a:prstGeom>
            <a:solidFill>
              <a:schemeClr val="accent1"/>
            </a:solidFill>
            <a:ln w="190500" cap="rnd" cmpd="sng" algn="ctr">
              <a:solidFill>
                <a:srgbClr val="FFCA3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C66507-6B33-AD4B-B622-43685467C494}"/>
                </a:ext>
              </a:extLst>
            </p:cNvPr>
            <p:cNvSpPr txBox="1"/>
            <p:nvPr/>
          </p:nvSpPr>
          <p:spPr>
            <a:xfrm>
              <a:off x="3977535" y="4859868"/>
              <a:ext cx="11330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2800"/>
                <a:t>places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6F5AFE-ADB9-594D-BD43-3607EE2F8623}"/>
              </a:ext>
            </a:extLst>
          </p:cNvPr>
          <p:cNvGrpSpPr/>
          <p:nvPr/>
        </p:nvGrpSpPr>
        <p:grpSpPr>
          <a:xfrm>
            <a:off x="3413589" y="965383"/>
            <a:ext cx="2681498" cy="4644495"/>
            <a:chOff x="2763360" y="1926501"/>
            <a:chExt cx="1797398" cy="311318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28E0A92-6AC9-1B4C-8484-B31DD3FF07D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63360" y="1926501"/>
              <a:ext cx="1797398" cy="3113180"/>
            </a:xfrm>
            <a:prstGeom prst="line">
              <a:avLst/>
            </a:prstGeom>
            <a:solidFill>
              <a:schemeClr val="accent1"/>
            </a:solidFill>
            <a:ln w="190500" cap="rnd" cmpd="sng" algn="ctr">
              <a:solidFill>
                <a:srgbClr val="FFCA3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D0EA79-BC6D-FC46-9123-1CD34C5A187D}"/>
                </a:ext>
              </a:extLst>
            </p:cNvPr>
            <p:cNvSpPr txBox="1"/>
            <p:nvPr/>
          </p:nvSpPr>
          <p:spPr>
            <a:xfrm rot="18000000">
              <a:off x="2900241" y="3302220"/>
              <a:ext cx="1519252" cy="369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2800"/>
                <a:t>offenders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38B1B8-CD14-1640-8346-B324025FB143}"/>
              </a:ext>
            </a:extLst>
          </p:cNvPr>
          <p:cNvGrpSpPr/>
          <p:nvPr/>
        </p:nvGrpSpPr>
        <p:grpSpPr>
          <a:xfrm>
            <a:off x="6092737" y="965383"/>
            <a:ext cx="2681496" cy="4644495"/>
            <a:chOff x="4559180" y="1926501"/>
            <a:chExt cx="1797394" cy="311318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A3978B3-8263-564F-8EC2-DA287148BA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9180" y="1926501"/>
              <a:ext cx="1797394" cy="3113180"/>
            </a:xfrm>
            <a:prstGeom prst="line">
              <a:avLst/>
            </a:prstGeom>
            <a:solidFill>
              <a:schemeClr val="accent1"/>
            </a:solidFill>
            <a:ln w="190500" cap="rnd" cmpd="sng" algn="ctr">
              <a:solidFill>
                <a:srgbClr val="FFCA3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4CC08B-EAF8-A348-8B4F-471A753EEE56}"/>
                </a:ext>
              </a:extLst>
            </p:cNvPr>
            <p:cNvSpPr txBox="1"/>
            <p:nvPr/>
          </p:nvSpPr>
          <p:spPr>
            <a:xfrm rot="3600000">
              <a:off x="4869347" y="3302217"/>
              <a:ext cx="11814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2800"/>
                <a:t>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25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1 (Border and Accent Bar) 1">
            <a:extLst>
              <a:ext uri="{FF2B5EF4-FFF2-40B4-BE49-F238E27FC236}">
                <a16:creationId xmlns:a16="http://schemas.microsoft.com/office/drawing/2014/main" id="{B2F34039-CE07-0949-A6FE-A2567160E311}"/>
              </a:ext>
            </a:extLst>
          </p:cNvPr>
          <p:cNvSpPr/>
          <p:nvPr/>
        </p:nvSpPr>
        <p:spPr>
          <a:xfrm>
            <a:off x="956402" y="1214867"/>
            <a:ext cx="2822223" cy="3132172"/>
          </a:xfrm>
          <a:prstGeom prst="accentBorderCallout1">
            <a:avLst>
              <a:gd name="adj1" fmla="val 47714"/>
              <a:gd name="adj2" fmla="val 105267"/>
              <a:gd name="adj3" fmla="val 47706"/>
              <a:gd name="adj4" fmla="val 143667"/>
            </a:avLst>
          </a:prstGeom>
          <a:solidFill>
            <a:srgbClr val="FFCA36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tx1"/>
                </a:solidFill>
                <a:hlinkClick r:id="rId2"/>
              </a:rPr>
              <a:t>Repeat offending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tx1"/>
                </a:solidFill>
                <a:hlinkClick r:id="rId3"/>
              </a:rPr>
              <a:t>Journey to crime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tx1"/>
                </a:solidFill>
                <a:hlinkClick r:id="rId4"/>
              </a:rPr>
              <a:t>Facilitators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tx1"/>
                </a:solidFill>
                <a:hlinkClick r:id="rId5"/>
              </a:rPr>
              <a:t>Social networks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tx1"/>
                </a:solidFill>
                <a:hlinkClick r:id="rId6"/>
              </a:rPr>
              <a:t>Intelligence interviews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Line Callout 1 (Border and Accent Bar) 31">
            <a:extLst>
              <a:ext uri="{FF2B5EF4-FFF2-40B4-BE49-F238E27FC236}">
                <a16:creationId xmlns:a16="http://schemas.microsoft.com/office/drawing/2014/main" id="{A47AAF42-AA09-1447-A43C-A8C0EA1B980C}"/>
              </a:ext>
            </a:extLst>
          </p:cNvPr>
          <p:cNvSpPr/>
          <p:nvPr/>
        </p:nvSpPr>
        <p:spPr>
          <a:xfrm flipH="1">
            <a:off x="8357153" y="1214867"/>
            <a:ext cx="2822223" cy="3132172"/>
          </a:xfrm>
          <a:prstGeom prst="accentBorderCallout1">
            <a:avLst>
              <a:gd name="adj1" fmla="val 47714"/>
              <a:gd name="adj2" fmla="val 105267"/>
              <a:gd name="adj3" fmla="val 47706"/>
              <a:gd name="adj4" fmla="val 143667"/>
            </a:avLst>
          </a:prstGeom>
          <a:solidFill>
            <a:srgbClr val="FFCA36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tx1"/>
                </a:solidFill>
                <a:hlinkClick r:id="rId7"/>
              </a:rPr>
              <a:t>Repeat victimization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tx1"/>
                </a:solidFill>
                <a:hlinkClick r:id="rId8"/>
              </a:rPr>
              <a:t>Near-repeat victimization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tx1"/>
                </a:solidFill>
                <a:hlinkClick r:id="rId9"/>
              </a:rPr>
              <a:t>Victim–offender overlap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Line Callout 1 (Border and Accent Bar) 32">
            <a:extLst>
              <a:ext uri="{FF2B5EF4-FFF2-40B4-BE49-F238E27FC236}">
                <a16:creationId xmlns:a16="http://schemas.microsoft.com/office/drawing/2014/main" id="{B1BE4760-4374-4D4B-B43A-9E7A0278729A}"/>
              </a:ext>
            </a:extLst>
          </p:cNvPr>
          <p:cNvSpPr/>
          <p:nvPr/>
        </p:nvSpPr>
        <p:spPr>
          <a:xfrm rot="16200000">
            <a:off x="5457064" y="3819232"/>
            <a:ext cx="1277873" cy="3590936"/>
          </a:xfrm>
          <a:prstGeom prst="accentBorderCallout1">
            <a:avLst>
              <a:gd name="adj1" fmla="val 49977"/>
              <a:gd name="adj2" fmla="val 107862"/>
              <a:gd name="adj3" fmla="val 49969"/>
              <a:gd name="adj4" fmla="val 126332"/>
            </a:avLst>
          </a:prstGeom>
          <a:solidFill>
            <a:srgbClr val="FFCA36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tx1"/>
                </a:solidFill>
                <a:hlinkClick r:id="rId10"/>
              </a:rPr>
              <a:t>Hotspots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tx1"/>
                </a:solidFill>
                <a:hlinkClick r:id="rId11"/>
              </a:rPr>
              <a:t>Place managers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415BED-5984-9B4A-B511-C79E53538CDA}"/>
              </a:ext>
            </a:extLst>
          </p:cNvPr>
          <p:cNvGrpSpPr/>
          <p:nvPr/>
        </p:nvGrpSpPr>
        <p:grpSpPr>
          <a:xfrm>
            <a:off x="4276329" y="4090979"/>
            <a:ext cx="3617953" cy="369332"/>
            <a:chOff x="2763360" y="4859868"/>
            <a:chExt cx="3596018" cy="369332"/>
          </a:xfrm>
          <a:solidFill>
            <a:schemeClr val="bg1"/>
          </a:solidFill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79D2F8-AEB4-D44D-A081-A99FC76265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63360" y="5044535"/>
              <a:ext cx="3596018" cy="0"/>
            </a:xfrm>
            <a:prstGeom prst="line">
              <a:avLst/>
            </a:prstGeom>
            <a:grpFill/>
            <a:ln w="1270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A022F53-8D20-3E48-AB1C-C3314CC928BD}"/>
                </a:ext>
              </a:extLst>
            </p:cNvPr>
            <p:cNvSpPr txBox="1"/>
            <p:nvPr/>
          </p:nvSpPr>
          <p:spPr>
            <a:xfrm>
              <a:off x="3977535" y="4859868"/>
              <a:ext cx="1133046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2400"/>
                <a:t>places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A90B4BE-B3E5-FA4F-B5D1-6FAA6ADB60EB}"/>
              </a:ext>
            </a:extLst>
          </p:cNvPr>
          <p:cNvGrpSpPr/>
          <p:nvPr/>
        </p:nvGrpSpPr>
        <p:grpSpPr>
          <a:xfrm>
            <a:off x="4276329" y="1169359"/>
            <a:ext cx="1808361" cy="3132176"/>
            <a:chOff x="2763360" y="1926501"/>
            <a:chExt cx="1797398" cy="3113180"/>
          </a:xfrm>
          <a:solidFill>
            <a:schemeClr val="bg1"/>
          </a:solidFill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D777BF-4AC2-064E-9381-5DB29C23B2F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63360" y="1926501"/>
              <a:ext cx="1797398" cy="3113180"/>
            </a:xfrm>
            <a:prstGeom prst="line">
              <a:avLst/>
            </a:prstGeom>
            <a:grpFill/>
            <a:ln w="1270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EDFF80-98A6-F545-878F-370418BCC327}"/>
                </a:ext>
              </a:extLst>
            </p:cNvPr>
            <p:cNvSpPr txBox="1"/>
            <p:nvPr/>
          </p:nvSpPr>
          <p:spPr>
            <a:xfrm rot="18000000">
              <a:off x="2900241" y="3302220"/>
              <a:ext cx="1519252" cy="369333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2400"/>
                <a:t>offenders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9958D35-F943-894B-A471-C600F7FBD1D6}"/>
              </a:ext>
            </a:extLst>
          </p:cNvPr>
          <p:cNvGrpSpPr/>
          <p:nvPr/>
        </p:nvGrpSpPr>
        <p:grpSpPr>
          <a:xfrm>
            <a:off x="6083105" y="1169359"/>
            <a:ext cx="1808360" cy="3132176"/>
            <a:chOff x="4559180" y="1926501"/>
            <a:chExt cx="1797394" cy="3113180"/>
          </a:xfrm>
          <a:solidFill>
            <a:schemeClr val="bg1"/>
          </a:solidFill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385B02E-5139-8E4B-97DD-4DFF75D6B9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9180" y="1926501"/>
              <a:ext cx="1797394" cy="3113180"/>
            </a:xfrm>
            <a:prstGeom prst="line">
              <a:avLst/>
            </a:prstGeom>
            <a:grpFill/>
            <a:ln w="1270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DD209C3-CECE-2747-BA7A-3CEA28845DB6}"/>
                </a:ext>
              </a:extLst>
            </p:cNvPr>
            <p:cNvSpPr txBox="1"/>
            <p:nvPr/>
          </p:nvSpPr>
          <p:spPr>
            <a:xfrm rot="3600000">
              <a:off x="4869347" y="3302217"/>
              <a:ext cx="1181439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2400"/>
                <a:t>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9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2" grpId="0" uiExpand="1" build="p" animBg="1"/>
      <p:bldP spid="3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977A1F-BAD8-D74C-C93D-65BAC9BB3C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>
                <a:solidFill>
                  <a:sysClr val="windowText" lastClr="000000"/>
                </a:solidFill>
              </a:rPr>
              <a:t>At which point in </a:t>
            </a:r>
            <a:br>
              <a:rPr lang="en-GB" sz="6000">
                <a:solidFill>
                  <a:sysClr val="windowText" lastClr="000000"/>
                </a:solidFill>
              </a:rPr>
            </a:br>
            <a:r>
              <a:rPr lang="en-GB" sz="6000">
                <a:solidFill>
                  <a:sysClr val="windowText" lastClr="000000"/>
                </a:solidFill>
              </a:rPr>
              <a:t>the problem is it </a:t>
            </a:r>
            <a:br>
              <a:rPr lang="en-GB" sz="6000">
                <a:solidFill>
                  <a:sysClr val="windowText" lastClr="000000"/>
                </a:solidFill>
              </a:rPr>
            </a:br>
            <a:r>
              <a:rPr lang="en-GB" sz="6000">
                <a:solidFill>
                  <a:sysClr val="windowText" lastClr="000000"/>
                </a:solidFill>
              </a:rPr>
              <a:t>easiest to intervene?</a:t>
            </a:r>
          </a:p>
        </p:txBody>
      </p:sp>
    </p:spTree>
    <p:extLst>
      <p:ext uri="{BB962C8B-B14F-4D97-AF65-F5344CB8AC3E}">
        <p14:creationId xmlns:p14="http://schemas.microsoft.com/office/powerpoint/2010/main" val="37843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8225EE-AC5C-154B-83B9-5E848B3B2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85" y="888929"/>
            <a:ext cx="11231033" cy="5495012"/>
          </a:xfrm>
        </p:spPr>
      </p:pic>
    </p:spTree>
    <p:extLst>
      <p:ext uri="{BB962C8B-B14F-4D97-AF65-F5344CB8AC3E}">
        <p14:creationId xmlns:p14="http://schemas.microsoft.com/office/powerpoint/2010/main" val="11750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B0A829-BB89-60F3-3468-FF08C32F24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FBE4B-DF59-C8D3-5117-55F31C9B7E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454" y="1565818"/>
            <a:ext cx="3726364" cy="3726364"/>
          </a:xfrm>
          <a:prstGeom prst="rect">
            <a:avLst/>
          </a:prstGeom>
        </p:spPr>
      </p:pic>
      <p:pic>
        <p:nvPicPr>
          <p:cNvPr id="13" name="UCL Branding">
            <a:extLst>
              <a:ext uri="{FF2B5EF4-FFF2-40B4-BE49-F238E27FC236}">
                <a16:creationId xmlns:a16="http://schemas.microsoft.com/office/drawing/2014/main" id="{7C481A4F-AF04-65B5-BB88-3BD9708E1D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469" y="1477844"/>
            <a:ext cx="8039528" cy="3902313"/>
          </a:xfrm>
        </p:spPr>
        <p:txBody>
          <a:bodyPr anchor="ctr">
            <a:normAutofit/>
          </a:bodyPr>
          <a:lstStyle/>
          <a:p>
            <a:pPr marL="11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/>
              <a:t>Use existing evidence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741377" y="1477844"/>
            <a:ext cx="3908320" cy="3902312"/>
          </a:xfrm>
          <a:prstGeom prst="ellipse">
            <a:avLst/>
          </a:prstGeom>
          <a:solidFill>
            <a:srgbClr val="FFC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400" b="1" spc="-1333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215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25063C2-8720-FE35-F184-3551116B6D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860595-F30C-59C5-683D-A4DC861F9FF9}"/>
              </a:ext>
            </a:extLst>
          </p:cNvPr>
          <p:cNvSpPr/>
          <p:nvPr/>
        </p:nvSpPr>
        <p:spPr>
          <a:xfrm>
            <a:off x="0" y="0"/>
            <a:ext cx="12192000" cy="885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UCL Branding">
            <a:extLst>
              <a:ext uri="{FF2B5EF4-FFF2-40B4-BE49-F238E27FC236}">
                <a16:creationId xmlns:a16="http://schemas.microsoft.com/office/drawing/2014/main" id="{D2B05BA9-57A8-3D6F-C4CF-D784DE0AC6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0662"/>
          </a:xfrm>
          <a:prstGeom prst="rect">
            <a:avLst/>
          </a:prstGeom>
        </p:spPr>
      </p:pic>
      <p:sp>
        <p:nvSpPr>
          <p:cNvPr id="2" name="Title 4" descr="Heading">
            <a:extLst>
              <a:ext uri="{FF2B5EF4-FFF2-40B4-BE49-F238E27FC236}">
                <a16:creationId xmlns:a16="http://schemas.microsoft.com/office/drawing/2014/main" id="{C1EA62CA-E2BD-EB56-7176-B89F56BB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52115"/>
            <a:ext cx="7957752" cy="1582311"/>
          </a:xfrm>
          <a:solidFill>
            <a:schemeClr val="bg1"/>
          </a:solidFill>
          <a:effectLst>
            <a:outerShdw blurRad="254000" dist="63500" dir="2700000" algn="tl" rotWithShape="0">
              <a:prstClr val="black"/>
            </a:outerShdw>
          </a:effectLst>
        </p:spPr>
        <p:txBody>
          <a:bodyPr lIns="540000" tIns="180000" rIns="180000" bIns="180000" anchor="ctr">
            <a:spAutoFit/>
          </a:bodyPr>
          <a:lstStyle/>
          <a:p>
            <a:r>
              <a:rPr lang="en-GB" b="0"/>
              <a:t>College of Policing</a:t>
            </a:r>
            <a:br>
              <a:rPr lang="en-GB" b="0"/>
            </a:br>
            <a:r>
              <a:rPr lang="en-GB"/>
              <a:t>Crime Reduction Toolkit</a:t>
            </a:r>
          </a:p>
        </p:txBody>
      </p:sp>
    </p:spTree>
    <p:extLst>
      <p:ext uri="{BB962C8B-B14F-4D97-AF65-F5344CB8AC3E}">
        <p14:creationId xmlns:p14="http://schemas.microsoft.com/office/powerpoint/2010/main" val="13872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C25005FB-84AD-C3E0-2E51-661DC6221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8B7A91-38FE-BC48-6AE8-C1EED16D97A7}"/>
              </a:ext>
            </a:extLst>
          </p:cNvPr>
          <p:cNvSpPr/>
          <p:nvPr/>
        </p:nvSpPr>
        <p:spPr>
          <a:xfrm>
            <a:off x="0" y="0"/>
            <a:ext cx="12192000" cy="885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UCL Branding">
            <a:extLst>
              <a:ext uri="{FF2B5EF4-FFF2-40B4-BE49-F238E27FC236}">
                <a16:creationId xmlns:a16="http://schemas.microsoft.com/office/drawing/2014/main" id="{6CB60049-3913-D1E3-7028-F841FCB488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0662"/>
          </a:xfrm>
          <a:prstGeom prst="rect">
            <a:avLst/>
          </a:prstGeom>
        </p:spPr>
      </p:pic>
      <p:sp>
        <p:nvSpPr>
          <p:cNvPr id="6" name="Title 4" descr="Heading">
            <a:extLst>
              <a:ext uri="{FF2B5EF4-FFF2-40B4-BE49-F238E27FC236}">
                <a16:creationId xmlns:a16="http://schemas.microsoft.com/office/drawing/2014/main" id="{54CA056A-92A2-EBCE-F77F-30D180B9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652115"/>
            <a:ext cx="10691447" cy="1582311"/>
          </a:xfrm>
          <a:solidFill>
            <a:schemeClr val="bg1"/>
          </a:solidFill>
          <a:effectLst>
            <a:outerShdw blurRad="254000" dist="63500" dir="2700000" algn="tl" rotWithShape="0">
              <a:prstClr val="black"/>
            </a:outerShdw>
          </a:effectLst>
        </p:spPr>
        <p:txBody>
          <a:bodyPr wrap="square" lIns="540000" tIns="180000" rIns="180000" bIns="180000" anchor="ctr">
            <a:spAutoFit/>
          </a:bodyPr>
          <a:lstStyle/>
          <a:p>
            <a:r>
              <a:rPr lang="en-GB" b="0"/>
              <a:t>Arizona State University</a:t>
            </a:r>
            <a:br>
              <a:rPr lang="en-GB" b="0"/>
            </a:br>
            <a:r>
              <a:rPr lang="en-GB" err="1"/>
              <a:t>Center</a:t>
            </a:r>
            <a:r>
              <a:rPr lang="en-GB"/>
              <a:t> for Problem-Oriented Policing</a:t>
            </a:r>
          </a:p>
        </p:txBody>
      </p:sp>
    </p:spTree>
    <p:extLst>
      <p:ext uri="{BB962C8B-B14F-4D97-AF65-F5344CB8AC3E}">
        <p14:creationId xmlns:p14="http://schemas.microsoft.com/office/powerpoint/2010/main" val="6579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469" y="1477844"/>
            <a:ext cx="8039528" cy="3902313"/>
          </a:xfrm>
        </p:spPr>
        <p:txBody>
          <a:bodyPr anchor="ctr">
            <a:normAutofit/>
          </a:bodyPr>
          <a:lstStyle/>
          <a:p>
            <a:pPr marL="11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/>
              <a:t>Make use of </a:t>
            </a:r>
            <a:br>
              <a:rPr lang="en-US" sz="5867"/>
            </a:br>
            <a:r>
              <a:rPr lang="en-US" sz="5867"/>
              <a:t>practical psychology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741377" y="1477844"/>
            <a:ext cx="3908320" cy="3902312"/>
          </a:xfrm>
          <a:prstGeom prst="ellipse">
            <a:avLst/>
          </a:prstGeom>
          <a:solidFill>
            <a:srgbClr val="FFC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400" b="1" spc="-1333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67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977A1F-BAD8-D74C-C93D-65BAC9BB3C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>
                <a:solidFill>
                  <a:sysClr val="windowText" lastClr="000000"/>
                </a:solidFill>
              </a:rPr>
              <a:t>The easier something </a:t>
            </a:r>
            <a:br>
              <a:rPr lang="en-GB" sz="6000">
                <a:solidFill>
                  <a:sysClr val="windowText" lastClr="000000"/>
                </a:solidFill>
              </a:rPr>
            </a:br>
            <a:r>
              <a:rPr lang="en-GB" sz="6000">
                <a:solidFill>
                  <a:sysClr val="windowText" lastClr="000000"/>
                </a:solidFill>
              </a:rPr>
              <a:t>is to do, the more </a:t>
            </a:r>
            <a:br>
              <a:rPr lang="en-GB" sz="6000">
                <a:solidFill>
                  <a:sysClr val="windowText" lastClr="000000"/>
                </a:solidFill>
              </a:rPr>
            </a:br>
            <a:r>
              <a:rPr lang="en-GB" sz="6000">
                <a:solidFill>
                  <a:sysClr val="windowText" lastClr="000000"/>
                </a:solidFill>
              </a:rPr>
              <a:t>people will do it</a:t>
            </a:r>
          </a:p>
        </p:txBody>
      </p:sp>
    </p:spTree>
    <p:extLst>
      <p:ext uri="{BB962C8B-B14F-4D97-AF65-F5344CB8AC3E}">
        <p14:creationId xmlns:p14="http://schemas.microsoft.com/office/powerpoint/2010/main" val="77082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977A1F-BAD8-D74C-C93D-65BAC9BB3C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>
                <a:solidFill>
                  <a:sysClr val="windowText" lastClr="000000"/>
                </a:solidFill>
              </a:rPr>
              <a:t>People prioritise short-term outcomes over long-term ones</a:t>
            </a:r>
          </a:p>
        </p:txBody>
      </p:sp>
    </p:spTree>
    <p:extLst>
      <p:ext uri="{BB962C8B-B14F-4D97-AF65-F5344CB8AC3E}">
        <p14:creationId xmlns:p14="http://schemas.microsoft.com/office/powerpoint/2010/main" val="28388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977A1F-BAD8-D74C-C93D-65BAC9BB3C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>
                <a:solidFill>
                  <a:sysClr val="windowText" lastClr="000000"/>
                </a:solidFill>
              </a:rPr>
              <a:t>Most people are bad at </a:t>
            </a:r>
            <a:br>
              <a:rPr lang="en-GB" sz="6000">
                <a:solidFill>
                  <a:sysClr val="windowText" lastClr="000000"/>
                </a:solidFill>
              </a:rPr>
            </a:br>
            <a:r>
              <a:rPr lang="en-GB" sz="6000">
                <a:solidFill>
                  <a:sysClr val="windowText" lastClr="000000"/>
                </a:solidFill>
              </a:rPr>
              <a:t>intuitively estimating risk</a:t>
            </a:r>
          </a:p>
        </p:txBody>
      </p:sp>
    </p:spTree>
    <p:extLst>
      <p:ext uri="{BB962C8B-B14F-4D97-AF65-F5344CB8AC3E}">
        <p14:creationId xmlns:p14="http://schemas.microsoft.com/office/powerpoint/2010/main" val="13800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F6ABCC-E316-CB6D-1903-E1F8BE7A0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97" y="914400"/>
            <a:ext cx="11232000" cy="5167736"/>
          </a:xfrm>
        </p:spPr>
        <p:txBody>
          <a:bodyPr anchor="ctr"/>
          <a:lstStyle/>
          <a:p>
            <a:pPr marL="11112" indent="0">
              <a:buNone/>
            </a:pPr>
            <a:r>
              <a:rPr lang="en-GB" i="1"/>
              <a:t>Practical Psychology for Policing</a:t>
            </a:r>
            <a:br>
              <a:rPr lang="en-GB"/>
            </a:br>
            <a:r>
              <a:rPr lang="en-GB"/>
              <a:t>by Prof Jason Roach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4D1F2FBA-5050-3FE4-61AB-D1F8CAE7E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609" y="958268"/>
            <a:ext cx="33909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5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469" y="1477844"/>
            <a:ext cx="8039528" cy="3902313"/>
          </a:xfrm>
        </p:spPr>
        <p:txBody>
          <a:bodyPr anchor="ctr">
            <a:normAutofit/>
          </a:bodyPr>
          <a:lstStyle/>
          <a:p>
            <a:pPr marL="11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/>
              <a:t>Changing environments works better than trying to change people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741377" y="1477844"/>
            <a:ext cx="3908320" cy="3902312"/>
          </a:xfrm>
          <a:prstGeom prst="ellipse">
            <a:avLst/>
          </a:prstGeom>
          <a:solidFill>
            <a:srgbClr val="FFC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400" b="1" spc="-1333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82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68A3C8-DED0-F739-486B-31200C7FDD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597" y="866298"/>
            <a:ext cx="10250806" cy="51254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AE9DC9-5861-F2B4-F1D8-A087B706C9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699" y="6217920"/>
            <a:ext cx="7703999" cy="39960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1188" algn="l"/>
              </a:tabLst>
            </a:pPr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Image:	</a:t>
            </a:r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ISC Events</a:t>
            </a:r>
            <a:endParaRPr lang="en-GB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6787C7-5420-ADBE-F1CA-C12AAAC926F7}"/>
              </a:ext>
            </a:extLst>
          </p:cNvPr>
          <p:cNvSpPr/>
          <p:nvPr/>
        </p:nvSpPr>
        <p:spPr>
          <a:xfrm>
            <a:off x="468332" y="2414100"/>
            <a:ext cx="5359004" cy="3692353"/>
          </a:xfrm>
          <a:prstGeom prst="round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B87A878-056D-2F60-8BBA-27FBD3F752FC}"/>
              </a:ext>
            </a:extLst>
          </p:cNvPr>
          <p:cNvSpPr/>
          <p:nvPr/>
        </p:nvSpPr>
        <p:spPr>
          <a:xfrm>
            <a:off x="6363462" y="2414100"/>
            <a:ext cx="5359004" cy="3692353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02F518-9DD7-6AF1-55D0-8B0D8101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 career in two pictures</a:t>
            </a:r>
          </a:p>
        </p:txBody>
      </p:sp>
    </p:spTree>
    <p:extLst>
      <p:ext uri="{BB962C8B-B14F-4D97-AF65-F5344CB8AC3E}">
        <p14:creationId xmlns:p14="http://schemas.microsoft.com/office/powerpoint/2010/main" val="15845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68A3C8-DED0-F739-486B-31200C7FDD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AE9DC9-5861-F2B4-F1D8-A087B706C9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699" y="6332224"/>
            <a:ext cx="7703999" cy="39960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1188" algn="l"/>
              </a:tabLst>
            </a:pPr>
            <a:r>
              <a:rPr lang="en-GB" sz="1200">
                <a:solidFill>
                  <a:schemeClr val="bg1"/>
                </a:solidFill>
              </a:rPr>
              <a:t>Image:	</a:t>
            </a:r>
            <a:r>
              <a:rPr lang="en-GB" sz="120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Meesons</a:t>
            </a:r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2" name="UCL Branding">
            <a:extLst>
              <a:ext uri="{FF2B5EF4-FFF2-40B4-BE49-F238E27FC236}">
                <a16:creationId xmlns:a16="http://schemas.microsoft.com/office/drawing/2014/main" id="{DBBD1B2A-5FE9-6025-602D-5317467475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469" y="1477844"/>
            <a:ext cx="8039528" cy="3902313"/>
          </a:xfrm>
        </p:spPr>
        <p:txBody>
          <a:bodyPr anchor="ctr">
            <a:normAutofit/>
          </a:bodyPr>
          <a:lstStyle/>
          <a:p>
            <a:pPr marL="11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/>
              <a:t>Have a short-term </a:t>
            </a:r>
            <a:br>
              <a:rPr lang="en-US" sz="5867"/>
            </a:br>
            <a:r>
              <a:rPr lang="en-US" sz="5867" i="1"/>
              <a:t>and</a:t>
            </a:r>
            <a:r>
              <a:rPr lang="en-US" sz="5867"/>
              <a:t> a long-term response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741377" y="1477844"/>
            <a:ext cx="3908320" cy="3902312"/>
          </a:xfrm>
          <a:prstGeom prst="ellipse">
            <a:avLst/>
          </a:prstGeom>
          <a:solidFill>
            <a:srgbClr val="FFC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400" b="1" spc="-1333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250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extLst>
              <a:ext uri="{FF2B5EF4-FFF2-40B4-BE49-F238E27FC236}">
                <a16:creationId xmlns:a16="http://schemas.microsoft.com/office/drawing/2014/main" id="{EB99DDA7-B03C-DBB5-D0A5-D7DD100F3583}"/>
              </a:ext>
            </a:extLst>
          </p:cNvPr>
          <p:cNvSpPr/>
          <p:nvPr/>
        </p:nvSpPr>
        <p:spPr>
          <a:xfrm>
            <a:off x="480006" y="1634003"/>
            <a:ext cx="3601340" cy="1326995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scanning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0E1BA73-1F1E-C12D-3057-3C6966F5C2D7}"/>
              </a:ext>
            </a:extLst>
          </p:cNvPr>
          <p:cNvSpPr/>
          <p:nvPr/>
        </p:nvSpPr>
        <p:spPr>
          <a:xfrm>
            <a:off x="4224006" y="2960998"/>
            <a:ext cx="3744000" cy="1326995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29B1302-6B17-07BE-5FC3-1F3D212FC221}"/>
              </a:ext>
            </a:extLst>
          </p:cNvPr>
          <p:cNvSpPr/>
          <p:nvPr/>
        </p:nvSpPr>
        <p:spPr>
          <a:xfrm>
            <a:off x="8124112" y="4287993"/>
            <a:ext cx="3587890" cy="1326995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response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01B6383-CF2C-11C7-BC8E-9FCF4A8D4E58}"/>
              </a:ext>
            </a:extLst>
          </p:cNvPr>
          <p:cNvSpPr/>
          <p:nvPr/>
        </p:nvSpPr>
        <p:spPr>
          <a:xfrm>
            <a:off x="4224006" y="1634002"/>
            <a:ext cx="4775028" cy="1326995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short-term response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0B2BE5C-14D1-22F4-B8A0-4EA801FE2BB8}"/>
              </a:ext>
            </a:extLst>
          </p:cNvPr>
          <p:cNvSpPr/>
          <p:nvPr/>
        </p:nvSpPr>
        <p:spPr>
          <a:xfrm>
            <a:off x="8124112" y="4287993"/>
            <a:ext cx="3587889" cy="1326995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long-term response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75AED3-C059-CDBF-22F3-55CD6A95FD26}"/>
              </a:ext>
            </a:extLst>
          </p:cNvPr>
          <p:cNvCxnSpPr>
            <a:cxnSpLocks/>
          </p:cNvCxnSpPr>
          <p:nvPr/>
        </p:nvCxnSpPr>
        <p:spPr>
          <a:xfrm>
            <a:off x="4148252" y="1634002"/>
            <a:ext cx="0" cy="265399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CFC0B8-65AE-3231-D297-A66F7F20BF18}"/>
              </a:ext>
            </a:extLst>
          </p:cNvPr>
          <p:cNvCxnSpPr>
            <a:cxnSpLocks/>
          </p:cNvCxnSpPr>
          <p:nvPr/>
        </p:nvCxnSpPr>
        <p:spPr>
          <a:xfrm>
            <a:off x="8046059" y="2929751"/>
            <a:ext cx="0" cy="265399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ctagon 12">
            <a:extLst>
              <a:ext uri="{FF2B5EF4-FFF2-40B4-BE49-F238E27FC236}">
                <a16:creationId xmlns:a16="http://schemas.microsoft.com/office/drawing/2014/main" id="{46F038ED-0815-AE3B-FE00-F5EF795A879D}"/>
              </a:ext>
            </a:extLst>
          </p:cNvPr>
          <p:cNvSpPr/>
          <p:nvPr/>
        </p:nvSpPr>
        <p:spPr>
          <a:xfrm>
            <a:off x="9074787" y="1957386"/>
            <a:ext cx="680225" cy="680225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E96BDF-B051-996C-B576-DD33A50C1F4C}"/>
              </a:ext>
            </a:extLst>
          </p:cNvPr>
          <p:cNvSpPr txBox="1"/>
          <p:nvPr/>
        </p:nvSpPr>
        <p:spPr>
          <a:xfrm>
            <a:off x="1432960" y="930353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/>
              <a:t>Priority</a:t>
            </a:r>
            <a:r>
              <a:rPr lang="en-GB" sz="2400"/>
              <a:t>: rapid implementation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8AF7E222-6799-E55C-165A-C70C3C22D50B}"/>
              </a:ext>
            </a:extLst>
          </p:cNvPr>
          <p:cNvSpPr/>
          <p:nvPr/>
        </p:nvSpPr>
        <p:spPr>
          <a:xfrm>
            <a:off x="5039201" y="1172335"/>
            <a:ext cx="1326995" cy="1326995"/>
          </a:xfrm>
          <a:prstGeom prst="arc">
            <a:avLst/>
          </a:prstGeom>
          <a:ln w="38100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E78627-B777-B9E1-E451-021D7BF74016}"/>
              </a:ext>
            </a:extLst>
          </p:cNvPr>
          <p:cNvSpPr txBox="1"/>
          <p:nvPr/>
        </p:nvSpPr>
        <p:spPr>
          <a:xfrm>
            <a:off x="5802325" y="5826163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/>
              <a:t>Priority</a:t>
            </a:r>
            <a:r>
              <a:rPr lang="en-GB" sz="2400"/>
              <a:t>: sustainability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AF7E331-97C1-9B86-68BD-009E581E7AE0}"/>
              </a:ext>
            </a:extLst>
          </p:cNvPr>
          <p:cNvSpPr/>
          <p:nvPr/>
        </p:nvSpPr>
        <p:spPr>
          <a:xfrm flipV="1">
            <a:off x="8312112" y="4752301"/>
            <a:ext cx="1326995" cy="1326995"/>
          </a:xfrm>
          <a:prstGeom prst="arc">
            <a:avLst/>
          </a:prstGeom>
          <a:ln w="38100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E5F8C1-A248-4984-0A53-0064EE20C2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77493" cy="6898592"/>
          </a:xfrm>
          <a:prstGeom prst="rect">
            <a:avLst/>
          </a:prstGeom>
        </p:spPr>
      </p:pic>
      <p:pic>
        <p:nvPicPr>
          <p:cNvPr id="5" name="UCL Branding">
            <a:extLst>
              <a:ext uri="{FF2B5EF4-FFF2-40B4-BE49-F238E27FC236}">
                <a16:creationId xmlns:a16="http://schemas.microsoft.com/office/drawing/2014/main" id="{FCDC8B7C-EFD5-009F-891C-690405ADB1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066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3B1B452-E0F8-06F8-D365-52B6EBE1E0EA}"/>
              </a:ext>
            </a:extLst>
          </p:cNvPr>
          <p:cNvSpPr txBox="1">
            <a:spLocks/>
          </p:cNvSpPr>
          <p:nvPr/>
        </p:nvSpPr>
        <p:spPr>
          <a:xfrm>
            <a:off x="245699" y="6332224"/>
            <a:ext cx="7703999" cy="3996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2250" marR="0" indent="-211138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111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11138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12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marR="0" indent="-18097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11188" algn="l"/>
              </a:tabLst>
            </a:pPr>
            <a:r>
              <a:rPr lang="en-GB" sz="1200">
                <a:solidFill>
                  <a:schemeClr val="bg1"/>
                </a:solidFill>
              </a:rPr>
              <a:t>Image:	</a:t>
            </a:r>
            <a:r>
              <a:rPr lang="en-GB" sz="12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Omar Burgos </a:t>
            </a:r>
            <a:r>
              <a:rPr lang="en-GB" sz="120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Dättwyler</a:t>
            </a:r>
            <a:endParaRPr lang="en-GB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8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469" y="1477844"/>
            <a:ext cx="8039528" cy="3902313"/>
          </a:xfrm>
        </p:spPr>
        <p:txBody>
          <a:bodyPr anchor="ctr">
            <a:normAutofit/>
          </a:bodyPr>
          <a:lstStyle/>
          <a:p>
            <a:pPr marL="11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/>
              <a:t>Ask yourself: </a:t>
            </a:r>
            <a:br>
              <a:rPr lang="en-US" sz="5867"/>
            </a:br>
            <a:r>
              <a:rPr lang="en-US" sz="5867"/>
              <a:t>what has to happen </a:t>
            </a:r>
            <a:br>
              <a:rPr lang="en-US" sz="5867"/>
            </a:br>
            <a:r>
              <a:rPr lang="en-US" sz="5867"/>
              <a:t>for my plan to work?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741377" y="1477844"/>
            <a:ext cx="3908320" cy="3902312"/>
          </a:xfrm>
          <a:prstGeom prst="ellipse">
            <a:avLst/>
          </a:prstGeom>
          <a:solidFill>
            <a:srgbClr val="FFC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400" b="1" spc="-1333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9393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7C38198-E0E1-7A75-7BCE-7E812D243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061120"/>
              </p:ext>
            </p:extLst>
          </p:nvPr>
        </p:nvGraphicFramePr>
        <p:xfrm>
          <a:off x="480485" y="1223441"/>
          <a:ext cx="11231033" cy="196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537805F-480F-145E-30B4-2410FFD09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446138"/>
              </p:ext>
            </p:extLst>
          </p:nvPr>
        </p:nvGraphicFramePr>
        <p:xfrm>
          <a:off x="480484" y="3620066"/>
          <a:ext cx="11231033" cy="196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184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6" grpId="0" uiExpand="1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7C38198-E0E1-7A75-7BCE-7E812D243E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485" y="1223441"/>
          <a:ext cx="11231033" cy="196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537805F-480F-145E-30B4-2410FFD09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455876"/>
              </p:ext>
            </p:extLst>
          </p:nvPr>
        </p:nvGraphicFramePr>
        <p:xfrm>
          <a:off x="480484" y="3620066"/>
          <a:ext cx="11231033" cy="196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548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469" y="1477844"/>
            <a:ext cx="8039528" cy="3902313"/>
          </a:xfrm>
        </p:spPr>
        <p:txBody>
          <a:bodyPr anchor="ctr">
            <a:normAutofit/>
          </a:bodyPr>
          <a:lstStyle/>
          <a:p>
            <a:pPr marL="11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/>
              <a:t>Ask yourself: what might stop my plan </a:t>
            </a:r>
            <a:br>
              <a:rPr lang="en-US" sz="5867"/>
            </a:br>
            <a:r>
              <a:rPr lang="en-US" sz="5867"/>
              <a:t>from working?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741377" y="1477844"/>
            <a:ext cx="3908320" cy="3902312"/>
          </a:xfrm>
          <a:prstGeom prst="ellipse">
            <a:avLst/>
          </a:prstGeom>
          <a:solidFill>
            <a:srgbClr val="FFC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400" b="1" spc="-1333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2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537805F-480F-145E-30B4-2410FFD09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550179"/>
              </p:ext>
            </p:extLst>
          </p:nvPr>
        </p:nvGraphicFramePr>
        <p:xfrm>
          <a:off x="480483" y="2445000"/>
          <a:ext cx="11231033" cy="196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4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469" y="1477844"/>
            <a:ext cx="8039528" cy="3902313"/>
          </a:xfrm>
        </p:spPr>
        <p:txBody>
          <a:bodyPr anchor="ctr">
            <a:normAutofit/>
          </a:bodyPr>
          <a:lstStyle/>
          <a:p>
            <a:pPr marL="11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/>
              <a:t>Measure achievement, not just activity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741377" y="1477844"/>
            <a:ext cx="3908320" cy="3902312"/>
          </a:xfrm>
          <a:prstGeom prst="ellipse">
            <a:avLst/>
          </a:prstGeom>
          <a:solidFill>
            <a:srgbClr val="FFC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400" b="1" spc="-1333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600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B812-0FAC-BCB7-B643-3C90059C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6EC28-8AE7-CDE0-967E-B9F99AA80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2" indent="0">
              <a:buNone/>
            </a:pPr>
            <a:r>
              <a:rPr lang="en-US"/>
              <a:t>“the systematic identification of</a:t>
            </a:r>
          </a:p>
          <a:p>
            <a:pPr marL="11112" indent="0">
              <a:buNone/>
            </a:pPr>
            <a:r>
              <a:rPr lang="en-US" b="1"/>
              <a:t>repeat</a:t>
            </a:r>
            <a:r>
              <a:rPr lang="en-US"/>
              <a:t> </a:t>
            </a:r>
            <a:r>
              <a:rPr lang="en-US" b="1"/>
              <a:t>… recurring </a:t>
            </a:r>
            <a:r>
              <a:rPr lang="en-US"/>
              <a:t>problems</a:t>
            </a:r>
          </a:p>
          <a:p>
            <a:pPr marL="11112" indent="0">
              <a:buNone/>
            </a:pPr>
            <a:r>
              <a:rPr lang="en-US"/>
              <a:t>that </a:t>
            </a:r>
            <a:r>
              <a:rPr lang="en-US" b="1"/>
              <a:t>affect the community </a:t>
            </a:r>
            <a:r>
              <a:rPr lang="en-US"/>
              <a:t>and …</a:t>
            </a:r>
          </a:p>
          <a:p>
            <a:pPr marL="11112" indent="0">
              <a:buNone/>
            </a:pPr>
            <a:r>
              <a:rPr lang="en-US"/>
              <a:t>produce heavy demands on police”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0A043-4101-B6B7-CBD5-48043E875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Source:	A Sidebottom. 2020. </a:t>
            </a:r>
            <a:r>
              <a:rPr lang="en-GB" b="0" i="1" u="none" strike="noStrik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Successful police problem-solving: a practice guide</a:t>
            </a:r>
            <a:r>
              <a:rPr lang="en-GB" b="0" i="0" u="none" strike="noStrik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. London: UCL Jill Dando Institute.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A656D2-2217-9D9D-5196-E825AE232D45}"/>
              </a:ext>
            </a:extLst>
          </p:cNvPr>
          <p:cNvCxnSpPr/>
          <p:nvPr/>
        </p:nvCxnSpPr>
        <p:spPr>
          <a:xfrm flipH="1">
            <a:off x="7277100" y="4241800"/>
            <a:ext cx="1422400" cy="71120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42D1D2-9CCB-9566-EAA4-ACBCEF1ABBE6}"/>
              </a:ext>
            </a:extLst>
          </p:cNvPr>
          <p:cNvSpPr txBox="1"/>
          <p:nvPr/>
        </p:nvSpPr>
        <p:spPr>
          <a:xfrm rot="21304592">
            <a:off x="7457525" y="4873010"/>
            <a:ext cx="3028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>
                <a:latin typeface="Lucida Handwriting" panose="03010101010101010101" pitchFamily="66" charset="77"/>
              </a:rPr>
              <a:t>your client</a:t>
            </a:r>
          </a:p>
        </p:txBody>
      </p:sp>
    </p:spTree>
    <p:extLst>
      <p:ext uri="{BB962C8B-B14F-4D97-AF65-F5344CB8AC3E}">
        <p14:creationId xmlns:p14="http://schemas.microsoft.com/office/powerpoint/2010/main" val="9372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63FEEC0D-605E-FECE-6317-00F19A188EA4}"/>
              </a:ext>
            </a:extLst>
          </p:cNvPr>
          <p:cNvSpPr/>
          <p:nvPr/>
        </p:nvSpPr>
        <p:spPr>
          <a:xfrm>
            <a:off x="4627756" y="829572"/>
            <a:ext cx="7082366" cy="1317445"/>
          </a:xfrm>
          <a:custGeom>
            <a:avLst/>
            <a:gdLst>
              <a:gd name="connsiteX0" fmla="*/ 164684 w 988083"/>
              <a:gd name="connsiteY0" fmla="*/ 0 h 5238224"/>
              <a:gd name="connsiteX1" fmla="*/ 823399 w 988083"/>
              <a:gd name="connsiteY1" fmla="*/ 0 h 5238224"/>
              <a:gd name="connsiteX2" fmla="*/ 988083 w 988083"/>
              <a:gd name="connsiteY2" fmla="*/ 164684 h 5238224"/>
              <a:gd name="connsiteX3" fmla="*/ 988083 w 988083"/>
              <a:gd name="connsiteY3" fmla="*/ 5238224 h 5238224"/>
              <a:gd name="connsiteX4" fmla="*/ 988083 w 988083"/>
              <a:gd name="connsiteY4" fmla="*/ 5238224 h 5238224"/>
              <a:gd name="connsiteX5" fmla="*/ 0 w 988083"/>
              <a:gd name="connsiteY5" fmla="*/ 5238224 h 5238224"/>
              <a:gd name="connsiteX6" fmla="*/ 0 w 988083"/>
              <a:gd name="connsiteY6" fmla="*/ 5238224 h 5238224"/>
              <a:gd name="connsiteX7" fmla="*/ 0 w 988083"/>
              <a:gd name="connsiteY7" fmla="*/ 164684 h 5238224"/>
              <a:gd name="connsiteX8" fmla="*/ 164684 w 988083"/>
              <a:gd name="connsiteY8" fmla="*/ 0 h 52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8083" h="5238224">
                <a:moveTo>
                  <a:pt x="988083" y="873058"/>
                </a:moveTo>
                <a:lnTo>
                  <a:pt x="988083" y="4365166"/>
                </a:lnTo>
                <a:cubicBezTo>
                  <a:pt x="988083" y="4847339"/>
                  <a:pt x="974175" y="5238221"/>
                  <a:pt x="957019" y="5238221"/>
                </a:cubicBezTo>
                <a:lnTo>
                  <a:pt x="0" y="5238221"/>
                </a:lnTo>
                <a:lnTo>
                  <a:pt x="0" y="5238221"/>
                </a:lnTo>
                <a:lnTo>
                  <a:pt x="0" y="3"/>
                </a:lnTo>
                <a:lnTo>
                  <a:pt x="0" y="3"/>
                </a:lnTo>
                <a:lnTo>
                  <a:pt x="957019" y="3"/>
                </a:lnTo>
                <a:cubicBezTo>
                  <a:pt x="974175" y="3"/>
                  <a:pt x="988083" y="390885"/>
                  <a:pt x="988083" y="873058"/>
                </a:cubicBezTo>
                <a:close/>
              </a:path>
            </a:pathLst>
          </a:custGeom>
          <a:noFill/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1" tIns="229412" rIns="394512" bIns="229413" numCol="1" spcCol="1270" anchor="ctr" anchorCtr="0">
            <a:noAutofit/>
          </a:bodyPr>
          <a:lstStyle/>
          <a:p>
            <a:pPr marL="380990" lvl="1" indent="-380990" defTabSz="1896486">
              <a:lnSpc>
                <a:spcPct val="90000"/>
              </a:lnSpc>
              <a:spcAft>
                <a:spcPct val="15000"/>
              </a:spcAft>
            </a:pPr>
            <a:r>
              <a:rPr lang="en-GB" sz="4267"/>
              <a:t> 3 days of action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698B70E-3F1F-634A-9175-8ED698D1931B}"/>
              </a:ext>
            </a:extLst>
          </p:cNvPr>
          <p:cNvSpPr/>
          <p:nvPr/>
        </p:nvSpPr>
        <p:spPr>
          <a:xfrm>
            <a:off x="481879" y="664891"/>
            <a:ext cx="4243943" cy="1646805"/>
          </a:xfrm>
          <a:custGeom>
            <a:avLst/>
            <a:gdLst>
              <a:gd name="connsiteX0" fmla="*/ 0 w 3182957"/>
              <a:gd name="connsiteY0" fmla="*/ 205855 h 1235104"/>
              <a:gd name="connsiteX1" fmla="*/ 205855 w 3182957"/>
              <a:gd name="connsiteY1" fmla="*/ 0 h 1235104"/>
              <a:gd name="connsiteX2" fmla="*/ 2977102 w 3182957"/>
              <a:gd name="connsiteY2" fmla="*/ 0 h 1235104"/>
              <a:gd name="connsiteX3" fmla="*/ 3182957 w 3182957"/>
              <a:gd name="connsiteY3" fmla="*/ 205855 h 1235104"/>
              <a:gd name="connsiteX4" fmla="*/ 3182957 w 3182957"/>
              <a:gd name="connsiteY4" fmla="*/ 1029249 h 1235104"/>
              <a:gd name="connsiteX5" fmla="*/ 2977102 w 3182957"/>
              <a:gd name="connsiteY5" fmla="*/ 1235104 h 1235104"/>
              <a:gd name="connsiteX6" fmla="*/ 205855 w 3182957"/>
              <a:gd name="connsiteY6" fmla="*/ 1235104 h 1235104"/>
              <a:gd name="connsiteX7" fmla="*/ 0 w 3182957"/>
              <a:gd name="connsiteY7" fmla="*/ 1029249 h 1235104"/>
              <a:gd name="connsiteX8" fmla="*/ 0 w 3182957"/>
              <a:gd name="connsiteY8" fmla="*/ 205855 h 123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2957" h="1235104">
                <a:moveTo>
                  <a:pt x="0" y="205855"/>
                </a:moveTo>
                <a:cubicBezTo>
                  <a:pt x="0" y="92164"/>
                  <a:pt x="92164" y="0"/>
                  <a:pt x="205855" y="0"/>
                </a:cubicBezTo>
                <a:lnTo>
                  <a:pt x="2977102" y="0"/>
                </a:lnTo>
                <a:cubicBezTo>
                  <a:pt x="3090793" y="0"/>
                  <a:pt x="3182957" y="92164"/>
                  <a:pt x="3182957" y="205855"/>
                </a:cubicBezTo>
                <a:lnTo>
                  <a:pt x="3182957" y="1029249"/>
                </a:lnTo>
                <a:cubicBezTo>
                  <a:pt x="3182957" y="1142940"/>
                  <a:pt x="3090793" y="1235104"/>
                  <a:pt x="2977102" y="1235104"/>
                </a:cubicBezTo>
                <a:lnTo>
                  <a:pt x="205855" y="1235104"/>
                </a:lnTo>
                <a:cubicBezTo>
                  <a:pt x="92164" y="1235104"/>
                  <a:pt x="0" y="1142940"/>
                  <a:pt x="0" y="1029249"/>
                </a:cubicBezTo>
                <a:lnTo>
                  <a:pt x="0" y="2058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231" tIns="202311" rIns="324231" bIns="202311" numCol="1" spcCol="1270" anchor="ctr" anchorCtr="0">
            <a:noAutofit/>
          </a:bodyPr>
          <a:lstStyle/>
          <a:p>
            <a:pPr algn="ctr" defTabSz="2844729">
              <a:lnSpc>
                <a:spcPct val="90000"/>
              </a:lnSpc>
              <a:spcAft>
                <a:spcPct val="35000"/>
              </a:spcAft>
            </a:pPr>
            <a:r>
              <a:rPr lang="en-GB" sz="6400">
                <a:solidFill>
                  <a:schemeClr val="tx1"/>
                </a:solidFill>
              </a:rPr>
              <a:t>★☆☆☆☆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6F9F599-9F6C-5091-989F-67D325279083}"/>
              </a:ext>
            </a:extLst>
          </p:cNvPr>
          <p:cNvSpPr/>
          <p:nvPr/>
        </p:nvSpPr>
        <p:spPr>
          <a:xfrm>
            <a:off x="4627756" y="2771336"/>
            <a:ext cx="7082366" cy="1317445"/>
          </a:xfrm>
          <a:custGeom>
            <a:avLst/>
            <a:gdLst>
              <a:gd name="connsiteX0" fmla="*/ 164684 w 988083"/>
              <a:gd name="connsiteY0" fmla="*/ 0 h 5238224"/>
              <a:gd name="connsiteX1" fmla="*/ 823399 w 988083"/>
              <a:gd name="connsiteY1" fmla="*/ 0 h 5238224"/>
              <a:gd name="connsiteX2" fmla="*/ 988083 w 988083"/>
              <a:gd name="connsiteY2" fmla="*/ 164684 h 5238224"/>
              <a:gd name="connsiteX3" fmla="*/ 988083 w 988083"/>
              <a:gd name="connsiteY3" fmla="*/ 5238224 h 5238224"/>
              <a:gd name="connsiteX4" fmla="*/ 988083 w 988083"/>
              <a:gd name="connsiteY4" fmla="*/ 5238224 h 5238224"/>
              <a:gd name="connsiteX5" fmla="*/ 0 w 988083"/>
              <a:gd name="connsiteY5" fmla="*/ 5238224 h 5238224"/>
              <a:gd name="connsiteX6" fmla="*/ 0 w 988083"/>
              <a:gd name="connsiteY6" fmla="*/ 5238224 h 5238224"/>
              <a:gd name="connsiteX7" fmla="*/ 0 w 988083"/>
              <a:gd name="connsiteY7" fmla="*/ 164684 h 5238224"/>
              <a:gd name="connsiteX8" fmla="*/ 164684 w 988083"/>
              <a:gd name="connsiteY8" fmla="*/ 0 h 52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8083" h="5238224">
                <a:moveTo>
                  <a:pt x="988083" y="873058"/>
                </a:moveTo>
                <a:lnTo>
                  <a:pt x="988083" y="4365166"/>
                </a:lnTo>
                <a:cubicBezTo>
                  <a:pt x="988083" y="4847339"/>
                  <a:pt x="974175" y="5238221"/>
                  <a:pt x="957019" y="5238221"/>
                </a:cubicBezTo>
                <a:lnTo>
                  <a:pt x="0" y="5238221"/>
                </a:lnTo>
                <a:lnTo>
                  <a:pt x="0" y="5238221"/>
                </a:lnTo>
                <a:lnTo>
                  <a:pt x="0" y="3"/>
                </a:lnTo>
                <a:lnTo>
                  <a:pt x="0" y="3"/>
                </a:lnTo>
                <a:lnTo>
                  <a:pt x="957019" y="3"/>
                </a:lnTo>
                <a:cubicBezTo>
                  <a:pt x="974175" y="3"/>
                  <a:pt x="988083" y="390885"/>
                  <a:pt x="988083" y="873058"/>
                </a:cubicBezTo>
                <a:close/>
              </a:path>
            </a:pathLst>
          </a:custGeom>
          <a:noFill/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1" tIns="229412" rIns="394512" bIns="229413" numCol="1" spcCol="1270" anchor="ctr" anchorCtr="0">
            <a:noAutofit/>
          </a:bodyPr>
          <a:lstStyle/>
          <a:p>
            <a:pPr marL="380990" lvl="1" indent="-380990" defTabSz="1896486">
              <a:lnSpc>
                <a:spcPct val="90000"/>
              </a:lnSpc>
              <a:spcAft>
                <a:spcPct val="15000"/>
              </a:spcAft>
            </a:pPr>
            <a:r>
              <a:rPr lang="en-GB" sz="4267"/>
              <a:t> 5 people prosecuted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7A75E1B-36D6-3085-AEEE-A5CAA12FD87D}"/>
              </a:ext>
            </a:extLst>
          </p:cNvPr>
          <p:cNvSpPr/>
          <p:nvPr/>
        </p:nvSpPr>
        <p:spPr>
          <a:xfrm>
            <a:off x="481879" y="2606655"/>
            <a:ext cx="4243943" cy="1646805"/>
          </a:xfrm>
          <a:custGeom>
            <a:avLst/>
            <a:gdLst>
              <a:gd name="connsiteX0" fmla="*/ 0 w 3182957"/>
              <a:gd name="connsiteY0" fmla="*/ 205855 h 1235104"/>
              <a:gd name="connsiteX1" fmla="*/ 205855 w 3182957"/>
              <a:gd name="connsiteY1" fmla="*/ 0 h 1235104"/>
              <a:gd name="connsiteX2" fmla="*/ 2977102 w 3182957"/>
              <a:gd name="connsiteY2" fmla="*/ 0 h 1235104"/>
              <a:gd name="connsiteX3" fmla="*/ 3182957 w 3182957"/>
              <a:gd name="connsiteY3" fmla="*/ 205855 h 1235104"/>
              <a:gd name="connsiteX4" fmla="*/ 3182957 w 3182957"/>
              <a:gd name="connsiteY4" fmla="*/ 1029249 h 1235104"/>
              <a:gd name="connsiteX5" fmla="*/ 2977102 w 3182957"/>
              <a:gd name="connsiteY5" fmla="*/ 1235104 h 1235104"/>
              <a:gd name="connsiteX6" fmla="*/ 205855 w 3182957"/>
              <a:gd name="connsiteY6" fmla="*/ 1235104 h 1235104"/>
              <a:gd name="connsiteX7" fmla="*/ 0 w 3182957"/>
              <a:gd name="connsiteY7" fmla="*/ 1029249 h 1235104"/>
              <a:gd name="connsiteX8" fmla="*/ 0 w 3182957"/>
              <a:gd name="connsiteY8" fmla="*/ 205855 h 123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2957" h="1235104">
                <a:moveTo>
                  <a:pt x="0" y="205855"/>
                </a:moveTo>
                <a:cubicBezTo>
                  <a:pt x="0" y="92164"/>
                  <a:pt x="92164" y="0"/>
                  <a:pt x="205855" y="0"/>
                </a:cubicBezTo>
                <a:lnTo>
                  <a:pt x="2977102" y="0"/>
                </a:lnTo>
                <a:cubicBezTo>
                  <a:pt x="3090793" y="0"/>
                  <a:pt x="3182957" y="92164"/>
                  <a:pt x="3182957" y="205855"/>
                </a:cubicBezTo>
                <a:lnTo>
                  <a:pt x="3182957" y="1029249"/>
                </a:lnTo>
                <a:cubicBezTo>
                  <a:pt x="3182957" y="1142940"/>
                  <a:pt x="3090793" y="1235104"/>
                  <a:pt x="2977102" y="1235104"/>
                </a:cubicBezTo>
                <a:lnTo>
                  <a:pt x="205855" y="1235104"/>
                </a:lnTo>
                <a:cubicBezTo>
                  <a:pt x="92164" y="1235104"/>
                  <a:pt x="0" y="1142940"/>
                  <a:pt x="0" y="1029249"/>
                </a:cubicBezTo>
                <a:lnTo>
                  <a:pt x="0" y="2058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231" tIns="202311" rIns="324231" bIns="202311" numCol="1" spcCol="1270" anchor="ctr" anchorCtr="0">
            <a:noAutofit/>
          </a:bodyPr>
          <a:lstStyle/>
          <a:p>
            <a:pPr algn="ctr" defTabSz="2844729">
              <a:lnSpc>
                <a:spcPct val="90000"/>
              </a:lnSpc>
              <a:spcAft>
                <a:spcPct val="35000"/>
              </a:spcAft>
            </a:pPr>
            <a:r>
              <a:rPr lang="en-GB" sz="6400">
                <a:solidFill>
                  <a:schemeClr val="tx1"/>
                </a:solidFill>
              </a:rPr>
              <a:t>★★☆☆☆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D40EFB4-62C4-08D6-9D04-873D0736B6C5}"/>
              </a:ext>
            </a:extLst>
          </p:cNvPr>
          <p:cNvSpPr/>
          <p:nvPr/>
        </p:nvSpPr>
        <p:spPr>
          <a:xfrm>
            <a:off x="4627756" y="4713099"/>
            <a:ext cx="7082366" cy="1317445"/>
          </a:xfrm>
          <a:custGeom>
            <a:avLst/>
            <a:gdLst>
              <a:gd name="connsiteX0" fmla="*/ 164684 w 988083"/>
              <a:gd name="connsiteY0" fmla="*/ 0 h 5238224"/>
              <a:gd name="connsiteX1" fmla="*/ 823399 w 988083"/>
              <a:gd name="connsiteY1" fmla="*/ 0 h 5238224"/>
              <a:gd name="connsiteX2" fmla="*/ 988083 w 988083"/>
              <a:gd name="connsiteY2" fmla="*/ 164684 h 5238224"/>
              <a:gd name="connsiteX3" fmla="*/ 988083 w 988083"/>
              <a:gd name="connsiteY3" fmla="*/ 5238224 h 5238224"/>
              <a:gd name="connsiteX4" fmla="*/ 988083 w 988083"/>
              <a:gd name="connsiteY4" fmla="*/ 5238224 h 5238224"/>
              <a:gd name="connsiteX5" fmla="*/ 0 w 988083"/>
              <a:gd name="connsiteY5" fmla="*/ 5238224 h 5238224"/>
              <a:gd name="connsiteX6" fmla="*/ 0 w 988083"/>
              <a:gd name="connsiteY6" fmla="*/ 5238224 h 5238224"/>
              <a:gd name="connsiteX7" fmla="*/ 0 w 988083"/>
              <a:gd name="connsiteY7" fmla="*/ 164684 h 5238224"/>
              <a:gd name="connsiteX8" fmla="*/ 164684 w 988083"/>
              <a:gd name="connsiteY8" fmla="*/ 0 h 52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8083" h="5238224">
                <a:moveTo>
                  <a:pt x="988083" y="873058"/>
                </a:moveTo>
                <a:lnTo>
                  <a:pt x="988083" y="4365166"/>
                </a:lnTo>
                <a:cubicBezTo>
                  <a:pt x="988083" y="4847339"/>
                  <a:pt x="974175" y="5238221"/>
                  <a:pt x="957019" y="5238221"/>
                </a:cubicBezTo>
                <a:lnTo>
                  <a:pt x="0" y="5238221"/>
                </a:lnTo>
                <a:lnTo>
                  <a:pt x="0" y="5238221"/>
                </a:lnTo>
                <a:lnTo>
                  <a:pt x="0" y="3"/>
                </a:lnTo>
                <a:lnTo>
                  <a:pt x="0" y="3"/>
                </a:lnTo>
                <a:lnTo>
                  <a:pt x="957019" y="3"/>
                </a:lnTo>
                <a:cubicBezTo>
                  <a:pt x="974175" y="3"/>
                  <a:pt x="988083" y="390885"/>
                  <a:pt x="988083" y="873058"/>
                </a:cubicBezTo>
                <a:close/>
              </a:path>
            </a:pathLst>
          </a:custGeom>
          <a:noFill/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1" tIns="229412" rIns="394512" bIns="229413" numCol="1" spcCol="1270" anchor="ctr" anchorCtr="0">
            <a:noAutofit/>
          </a:bodyPr>
          <a:lstStyle/>
          <a:p>
            <a:pPr marL="380990" lvl="1" indent="-380990" defTabSz="1896486">
              <a:lnSpc>
                <a:spcPct val="90000"/>
              </a:lnSpc>
              <a:spcAft>
                <a:spcPct val="15000"/>
              </a:spcAft>
            </a:pPr>
            <a:r>
              <a:rPr lang="en-GB" sz="4267"/>
              <a:t> 50% reduction in crime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0D1B54-A5E7-FF93-E4A9-E56003B08151}"/>
              </a:ext>
            </a:extLst>
          </p:cNvPr>
          <p:cNvSpPr/>
          <p:nvPr/>
        </p:nvSpPr>
        <p:spPr>
          <a:xfrm>
            <a:off x="481879" y="4548419"/>
            <a:ext cx="4243943" cy="1646805"/>
          </a:xfrm>
          <a:custGeom>
            <a:avLst/>
            <a:gdLst>
              <a:gd name="connsiteX0" fmla="*/ 0 w 3182957"/>
              <a:gd name="connsiteY0" fmla="*/ 205855 h 1235104"/>
              <a:gd name="connsiteX1" fmla="*/ 205855 w 3182957"/>
              <a:gd name="connsiteY1" fmla="*/ 0 h 1235104"/>
              <a:gd name="connsiteX2" fmla="*/ 2977102 w 3182957"/>
              <a:gd name="connsiteY2" fmla="*/ 0 h 1235104"/>
              <a:gd name="connsiteX3" fmla="*/ 3182957 w 3182957"/>
              <a:gd name="connsiteY3" fmla="*/ 205855 h 1235104"/>
              <a:gd name="connsiteX4" fmla="*/ 3182957 w 3182957"/>
              <a:gd name="connsiteY4" fmla="*/ 1029249 h 1235104"/>
              <a:gd name="connsiteX5" fmla="*/ 2977102 w 3182957"/>
              <a:gd name="connsiteY5" fmla="*/ 1235104 h 1235104"/>
              <a:gd name="connsiteX6" fmla="*/ 205855 w 3182957"/>
              <a:gd name="connsiteY6" fmla="*/ 1235104 h 1235104"/>
              <a:gd name="connsiteX7" fmla="*/ 0 w 3182957"/>
              <a:gd name="connsiteY7" fmla="*/ 1029249 h 1235104"/>
              <a:gd name="connsiteX8" fmla="*/ 0 w 3182957"/>
              <a:gd name="connsiteY8" fmla="*/ 205855 h 123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2957" h="1235104">
                <a:moveTo>
                  <a:pt x="0" y="205855"/>
                </a:moveTo>
                <a:cubicBezTo>
                  <a:pt x="0" y="92164"/>
                  <a:pt x="92164" y="0"/>
                  <a:pt x="205855" y="0"/>
                </a:cubicBezTo>
                <a:lnTo>
                  <a:pt x="2977102" y="0"/>
                </a:lnTo>
                <a:cubicBezTo>
                  <a:pt x="3090793" y="0"/>
                  <a:pt x="3182957" y="92164"/>
                  <a:pt x="3182957" y="205855"/>
                </a:cubicBezTo>
                <a:lnTo>
                  <a:pt x="3182957" y="1029249"/>
                </a:lnTo>
                <a:cubicBezTo>
                  <a:pt x="3182957" y="1142940"/>
                  <a:pt x="3090793" y="1235104"/>
                  <a:pt x="2977102" y="1235104"/>
                </a:cubicBezTo>
                <a:lnTo>
                  <a:pt x="205855" y="1235104"/>
                </a:lnTo>
                <a:cubicBezTo>
                  <a:pt x="92164" y="1235104"/>
                  <a:pt x="0" y="1142940"/>
                  <a:pt x="0" y="1029249"/>
                </a:cubicBezTo>
                <a:lnTo>
                  <a:pt x="0" y="2058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4231" tIns="202311" rIns="324231" bIns="202311" numCol="1" spcCol="1270" anchor="ctr" anchorCtr="0">
            <a:noAutofit/>
          </a:bodyPr>
          <a:lstStyle/>
          <a:p>
            <a:pPr algn="ctr" defTabSz="2844729">
              <a:lnSpc>
                <a:spcPct val="90000"/>
              </a:lnSpc>
              <a:spcAft>
                <a:spcPct val="35000"/>
              </a:spcAft>
            </a:pPr>
            <a:r>
              <a:rPr lang="en-GB" sz="6400">
                <a:solidFill>
                  <a:schemeClr val="tx1"/>
                </a:solidFill>
              </a:rPr>
              <a:t>★★★★☆</a:t>
            </a:r>
          </a:p>
        </p:txBody>
      </p:sp>
    </p:spTree>
    <p:extLst>
      <p:ext uri="{BB962C8B-B14F-4D97-AF65-F5344CB8AC3E}">
        <p14:creationId xmlns:p14="http://schemas.microsoft.com/office/powerpoint/2010/main" val="197414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B0A829-BB89-60F3-3468-FF08C32F2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0"/>
            <a:ext cx="1219200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FBE4B-DF59-C8D3-5117-55F31C9B7E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187" y="1565818"/>
            <a:ext cx="3726364" cy="3726364"/>
          </a:xfrm>
          <a:prstGeom prst="rect">
            <a:avLst/>
          </a:prstGeom>
        </p:spPr>
      </p:pic>
      <p:pic>
        <p:nvPicPr>
          <p:cNvPr id="13" name="UCL Branding">
            <a:extLst>
              <a:ext uri="{FF2B5EF4-FFF2-40B4-BE49-F238E27FC236}">
                <a16:creationId xmlns:a16="http://schemas.microsoft.com/office/drawing/2014/main" id="{7C481A4F-AF04-65B5-BB88-3BD9708E1D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0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3232-5587-E41F-A34A-BAC014BB2168}"/>
              </a:ext>
            </a:extLst>
          </p:cNvPr>
          <p:cNvSpPr txBox="1">
            <a:spLocks/>
          </p:cNvSpPr>
          <p:nvPr/>
        </p:nvSpPr>
        <p:spPr>
          <a:xfrm>
            <a:off x="-1" y="2068289"/>
            <a:ext cx="6851375" cy="2721423"/>
          </a:xfrm>
          <a:prstGeom prst="rect">
            <a:avLst/>
          </a:prstGeom>
          <a:solidFill>
            <a:srgbClr val="FFFFFF">
              <a:alpha val="95000"/>
            </a:srgbClr>
          </a:solidFill>
        </p:spPr>
        <p:txBody>
          <a:bodyPr wrap="square" lIns="360000" tIns="360000" rIns="180000" bIns="360000" anchor="ctr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0"/>
              <a:t>Slides + links</a:t>
            </a:r>
          </a:p>
          <a:p>
            <a:r>
              <a:rPr lang="en-US" sz="2400" err="1"/>
              <a:t>lesscrime.info</a:t>
            </a:r>
            <a:r>
              <a:rPr lang="en-US" sz="2400"/>
              <a:t>/talk/</a:t>
            </a:r>
            <a:r>
              <a:rPr lang="en-US" sz="2400" err="1"/>
              <a:t>iapsc</a:t>
            </a:r>
            <a:r>
              <a:rPr lang="en-US" sz="2400"/>
              <a:t>-problem-solving</a:t>
            </a:r>
            <a:br>
              <a:rPr lang="en-US" sz="2400"/>
            </a:br>
            <a:endParaRPr lang="en-US" sz="2400"/>
          </a:p>
          <a:p>
            <a:r>
              <a:rPr lang="en-US" sz="2400" b="0"/>
              <a:t>Get in touch</a:t>
            </a:r>
            <a:br>
              <a:rPr lang="en-US" sz="2400"/>
            </a:br>
            <a:r>
              <a:rPr lang="en-US" sz="2400" err="1"/>
              <a:t>matthew.ashby@ucl.ac.uk</a:t>
            </a:r>
            <a:endParaRPr lang="en-US" sz="2400"/>
          </a:p>
          <a:p>
            <a:r>
              <a:rPr lang="en-US" sz="2400"/>
              <a:t>@</a:t>
            </a:r>
            <a:r>
              <a:rPr lang="en-US" sz="2400" err="1"/>
              <a:t>lesscrime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9423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A58A-053F-5C4F-80F3-F888D643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police solve problems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64120C-6109-4F42-A477-AA4633305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729084"/>
              </p:ext>
            </p:extLst>
          </p:nvPr>
        </p:nvGraphicFramePr>
        <p:xfrm>
          <a:off x="480485" y="1716618"/>
          <a:ext cx="11231033" cy="436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7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86B918-734F-D845-9507-8EDCA37D9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086B918-734F-D845-9507-8EDCA37D9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2292B7-C4CF-4F42-88F0-A9C84FFB8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12292B7-C4CF-4F42-88F0-A9C84FFB8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5324A7-0C76-1D43-923A-90A18D131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75324A7-0C76-1D43-923A-90A18D131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A00FD4-7A16-8F47-A14F-BB383CE32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E3A00FD4-7A16-8F47-A14F-BB383CE32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BD2912-66CF-A044-9E57-B8C7C9DFF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BBD2912-66CF-A044-9E57-B8C7C9DFF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C6314-F253-DF4C-9D72-6592E0E70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5E6C6314-F253-DF4C-9D72-6592E0E70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60BC4-5453-9745-8C1D-D8B565A47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3D60BC4-5453-9745-8C1D-D8B565A47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418949-3179-1D4F-BD85-799FC5E9E3E0}"/>
              </a:ext>
            </a:extLst>
          </p:cNvPr>
          <p:cNvSpPr txBox="1"/>
          <p:nvPr/>
        </p:nvSpPr>
        <p:spPr>
          <a:xfrm>
            <a:off x="479997" y="735196"/>
            <a:ext cx="1051092" cy="1401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4800" b="1">
                <a:ln>
                  <a:solidFill>
                    <a:schemeClr val="tx1"/>
                  </a:solidFill>
                </a:ln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978F4-4282-D147-9173-C97860A035BA}"/>
              </a:ext>
            </a:extLst>
          </p:cNvPr>
          <p:cNvSpPr txBox="1"/>
          <p:nvPr/>
        </p:nvSpPr>
        <p:spPr>
          <a:xfrm>
            <a:off x="479995" y="1851112"/>
            <a:ext cx="1051092" cy="1401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4800" b="1">
                <a:ln>
                  <a:solidFill>
                    <a:schemeClr val="tx1"/>
                  </a:solidFill>
                </a:ln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FF0A8-923B-5E42-B3E7-3931F66B6B14}"/>
              </a:ext>
            </a:extLst>
          </p:cNvPr>
          <p:cNvSpPr txBox="1"/>
          <p:nvPr/>
        </p:nvSpPr>
        <p:spPr>
          <a:xfrm>
            <a:off x="479995" y="3250575"/>
            <a:ext cx="1051092" cy="1401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4800" b="1">
                <a:ln>
                  <a:solidFill>
                    <a:schemeClr val="tx1"/>
                  </a:solidFill>
                </a:ln>
              </a:rPr>
              <a:t>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17E6B-9F02-B147-91DB-C269D55E44CC}"/>
              </a:ext>
            </a:extLst>
          </p:cNvPr>
          <p:cNvSpPr txBox="1"/>
          <p:nvPr/>
        </p:nvSpPr>
        <p:spPr>
          <a:xfrm>
            <a:off x="479994" y="5030688"/>
            <a:ext cx="1051092" cy="1401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4800" b="1">
                <a:ln>
                  <a:solidFill>
                    <a:schemeClr val="tx1"/>
                  </a:solidFill>
                </a:ln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1AFEA-3EC4-C54C-BAEE-BBDC841E0F96}"/>
              </a:ext>
            </a:extLst>
          </p:cNvPr>
          <p:cNvSpPr txBox="1"/>
          <p:nvPr/>
        </p:nvSpPr>
        <p:spPr>
          <a:xfrm>
            <a:off x="1531087" y="735194"/>
            <a:ext cx="10180911" cy="1395185"/>
          </a:xfrm>
          <a:prstGeom prst="rect">
            <a:avLst/>
          </a:prstGeom>
          <a:noFill/>
        </p:spPr>
        <p:txBody>
          <a:bodyPr wrap="square" tIns="192000" rtlCol="0" anchor="t">
            <a:noAutofit/>
          </a:bodyPr>
          <a:lstStyle/>
          <a:p>
            <a:r>
              <a:rPr lang="en-US" sz="3200"/>
              <a:t>Use of cloned debit cards in local ATMs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562E1-469C-AE43-AC03-49CC34AB575D}"/>
              </a:ext>
            </a:extLst>
          </p:cNvPr>
          <p:cNvSpPr txBox="1"/>
          <p:nvPr/>
        </p:nvSpPr>
        <p:spPr>
          <a:xfrm>
            <a:off x="1531087" y="1846833"/>
            <a:ext cx="10180911" cy="1395185"/>
          </a:xfrm>
          <a:prstGeom prst="rect">
            <a:avLst/>
          </a:prstGeom>
          <a:noFill/>
        </p:spPr>
        <p:txBody>
          <a:bodyPr wrap="square" tIns="192000" rtlCol="0" anchor="t">
            <a:noAutofit/>
          </a:bodyPr>
          <a:lstStyle/>
          <a:p>
            <a:r>
              <a:rPr lang="en-US" sz="3200"/>
              <a:t>Cards details are being obtained from cards at local gas stations by employees who owe money to a gang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0CBE0-7769-6347-A2B5-E7A5E98AABBB}"/>
              </a:ext>
            </a:extLst>
          </p:cNvPr>
          <p:cNvSpPr txBox="1"/>
          <p:nvPr/>
        </p:nvSpPr>
        <p:spPr>
          <a:xfrm>
            <a:off x="1531087" y="3261270"/>
            <a:ext cx="10180911" cy="1395185"/>
          </a:xfrm>
          <a:prstGeom prst="rect">
            <a:avLst/>
          </a:prstGeom>
          <a:noFill/>
        </p:spPr>
        <p:txBody>
          <a:bodyPr wrap="square" tIns="192000" rtlCol="0" anchor="t">
            <a:noAutofit/>
          </a:bodyPr>
          <a:lstStyle/>
          <a:p>
            <a:r>
              <a:rPr lang="en-US" sz="3200"/>
              <a:t>Short term: covert observations to identify staff</a:t>
            </a:r>
          </a:p>
          <a:p>
            <a:r>
              <a:rPr lang="en-US" sz="3200"/>
              <a:t>Long term: work with gas-station owners to better secure payment terminals against fraud by staff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72C24-C91D-3B44-B062-8D4841309FF3}"/>
              </a:ext>
            </a:extLst>
          </p:cNvPr>
          <p:cNvSpPr txBox="1"/>
          <p:nvPr/>
        </p:nvSpPr>
        <p:spPr>
          <a:xfrm>
            <a:off x="1531086" y="5034966"/>
            <a:ext cx="10180911" cy="1395185"/>
          </a:xfrm>
          <a:prstGeom prst="rect">
            <a:avLst/>
          </a:prstGeom>
          <a:noFill/>
        </p:spPr>
        <p:txBody>
          <a:bodyPr wrap="square" tIns="192000" rtlCol="0" anchor="t">
            <a:noAutofit/>
          </a:bodyPr>
          <a:lstStyle/>
          <a:p>
            <a:r>
              <a:rPr lang="en-US" sz="3200"/>
              <a:t>Monitor number of crimes being reported to banks </a:t>
            </a:r>
            <a:br>
              <a:rPr lang="en-US" sz="3200"/>
            </a:br>
            <a:r>
              <a:rPr lang="en-US" sz="3200"/>
              <a:t>or police</a:t>
            </a:r>
          </a:p>
        </p:txBody>
      </p:sp>
    </p:spTree>
    <p:extLst>
      <p:ext uri="{BB962C8B-B14F-4D97-AF65-F5344CB8AC3E}">
        <p14:creationId xmlns:p14="http://schemas.microsoft.com/office/powerpoint/2010/main" val="384844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D71968-7348-DD4B-ABE2-993C4E572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4" y="480000"/>
            <a:ext cx="9922933" cy="5899200"/>
          </a:xfrm>
        </p:spPr>
        <p:txBody>
          <a:bodyPr anchor="ctr"/>
          <a:lstStyle/>
          <a:p>
            <a:pPr marL="11112" indent="0">
              <a:buNone/>
            </a:pPr>
            <a:r>
              <a:rPr lang="en-US">
                <a:solidFill>
                  <a:schemeClr val="tx1"/>
                </a:solidFill>
              </a:rPr>
              <a:t>“[problem solving] produced a larger overall [reduction in crime] … twice the size of the increased traditional policing”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95AF34D-DFA6-7A44-A6D6-8099784DF2B9}"/>
              </a:ext>
            </a:extLst>
          </p:cNvPr>
          <p:cNvSpPr txBox="1">
            <a:spLocks/>
          </p:cNvSpPr>
          <p:nvPr/>
        </p:nvSpPr>
        <p:spPr>
          <a:xfrm>
            <a:off x="479999" y="6117932"/>
            <a:ext cx="10659056" cy="532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4025" indent="-274638" algn="l" defTabSz="4572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66763" indent="-228600" algn="l" defTabSz="4572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>
                <a:solidFill>
                  <a:schemeClr val="tx1">
                    <a:lumMod val="50000"/>
                    <a:lumOff val="50000"/>
                  </a:schemeClr>
                </a:solidFill>
              </a:rPr>
              <a:t>Source:	A Braga, A </a:t>
            </a:r>
            <a:r>
              <a:rPr lang="en-US" sz="1333" err="1">
                <a:solidFill>
                  <a:schemeClr val="tx1">
                    <a:lumMod val="50000"/>
                    <a:lumOff val="50000"/>
                  </a:schemeClr>
                </a:solidFill>
              </a:rPr>
              <a:t>Papachristos</a:t>
            </a:r>
            <a:r>
              <a:rPr lang="en-US" sz="1333">
                <a:solidFill>
                  <a:schemeClr val="tx1">
                    <a:lumMod val="50000"/>
                    <a:lumOff val="50000"/>
                  </a:schemeClr>
                </a:solidFill>
              </a:rPr>
              <a:t> &amp; D </a:t>
            </a:r>
            <a:r>
              <a:rPr lang="en-US" sz="1333" err="1">
                <a:solidFill>
                  <a:schemeClr val="tx1">
                    <a:lumMod val="50000"/>
                    <a:lumOff val="50000"/>
                  </a:schemeClr>
                </a:solidFill>
              </a:rPr>
              <a:t>Hureau</a:t>
            </a:r>
            <a:r>
              <a:rPr lang="en-US" sz="1333">
                <a:solidFill>
                  <a:schemeClr val="tx1">
                    <a:lumMod val="50000"/>
                    <a:lumOff val="50000"/>
                  </a:schemeClr>
                </a:solidFill>
              </a:rPr>
              <a:t>. 2014. </a:t>
            </a:r>
            <a:r>
              <a:rPr lang="en-GB" sz="1333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Effects of Hot Spots Policing on Crime</a:t>
            </a:r>
            <a:r>
              <a:rPr lang="en-GB" sz="1333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GB" sz="1333" i="1">
                <a:solidFill>
                  <a:schemeClr val="tx1">
                    <a:lumMod val="50000"/>
                    <a:lumOff val="50000"/>
                  </a:schemeClr>
                </a:solidFill>
              </a:rPr>
              <a:t>Justice Quarterly</a:t>
            </a:r>
            <a:r>
              <a:rPr lang="en-GB" sz="1333">
                <a:solidFill>
                  <a:schemeClr val="tx1">
                    <a:lumMod val="50000"/>
                    <a:lumOff val="50000"/>
                  </a:schemeClr>
                </a:solidFill>
              </a:rPr>
              <a:t> 31(4):633–663.</a:t>
            </a:r>
          </a:p>
        </p:txBody>
      </p:sp>
    </p:spTree>
    <p:extLst>
      <p:ext uri="{BB962C8B-B14F-4D97-AF65-F5344CB8AC3E}">
        <p14:creationId xmlns:p14="http://schemas.microsoft.com/office/powerpoint/2010/main" val="3676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469" y="1477844"/>
            <a:ext cx="8039528" cy="3902313"/>
          </a:xfrm>
        </p:spPr>
        <p:txBody>
          <a:bodyPr anchor="ctr">
            <a:normAutofit/>
          </a:bodyPr>
          <a:lstStyle/>
          <a:p>
            <a:pPr marL="11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/>
              <a:t>Be specific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741377" y="1477844"/>
            <a:ext cx="3908320" cy="3902312"/>
          </a:xfrm>
          <a:prstGeom prst="ellipse">
            <a:avLst/>
          </a:prstGeom>
          <a:solidFill>
            <a:srgbClr val="FFCA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400" b="1" spc="-1333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27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44E3B-DAFF-FE4C-883F-10288B395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512" y="480000"/>
            <a:ext cx="7938976" cy="589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The more </a:t>
            </a:r>
            <a:r>
              <a:rPr lang="en-US" b="1">
                <a:solidFill>
                  <a:schemeClr val="tx1"/>
                </a:solidFill>
              </a:rPr>
              <a:t>specific</a:t>
            </a:r>
            <a:r>
              <a:rPr lang="en-US">
                <a:solidFill>
                  <a:schemeClr val="tx1"/>
                </a:solidFill>
              </a:rPr>
              <a:t> the problem, the </a:t>
            </a:r>
            <a:r>
              <a:rPr lang="en-US" b="1">
                <a:solidFill>
                  <a:schemeClr val="tx1"/>
                </a:solidFill>
              </a:rPr>
              <a:t>easier</a:t>
            </a:r>
            <a:r>
              <a:rPr lang="en-US">
                <a:solidFill>
                  <a:schemeClr val="tx1"/>
                </a:solidFill>
              </a:rPr>
              <a:t> it will be to solve</a:t>
            </a:r>
          </a:p>
        </p:txBody>
      </p:sp>
    </p:spTree>
    <p:extLst>
      <p:ext uri="{BB962C8B-B14F-4D97-AF65-F5344CB8AC3E}">
        <p14:creationId xmlns:p14="http://schemas.microsoft.com/office/powerpoint/2010/main" val="27756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CL_Black_Slide_Theme">
  <a:themeElements>
    <a:clrScheme name="UCL Black Theme">
      <a:dk1>
        <a:sysClr val="windowText" lastClr="000000"/>
      </a:dk1>
      <a:lt1>
        <a:srgbClr val="FFFFFF"/>
      </a:lt1>
      <a:dk2>
        <a:srgbClr val="000000"/>
      </a:dk2>
      <a:lt2>
        <a:srgbClr val="E6E6E6"/>
      </a:lt2>
      <a:accent1>
        <a:srgbClr val="F6BE00"/>
      </a:accent1>
      <a:accent2>
        <a:srgbClr val="B5BD00"/>
      </a:accent2>
      <a:accent3>
        <a:srgbClr val="A4DBE8"/>
      </a:accent3>
      <a:accent4>
        <a:srgbClr val="8C8279"/>
      </a:accent4>
      <a:accent5>
        <a:srgbClr val="EA7600"/>
      </a:accent5>
      <a:accent6>
        <a:srgbClr val="E03C3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Presentation4" id="{1117F47E-1820-FB44-B702-91BC503BEEB2}" vid="{7AC29BA8-160E-2647-B666-6ADA20DE7E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643</Words>
  <Application>Microsoft Macintosh PowerPoint</Application>
  <PresentationFormat>Widescreen</PresentationFormat>
  <Paragraphs>128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Lucida Handwriting</vt:lpstr>
      <vt:lpstr>UCL_Black_Slide_Theme</vt:lpstr>
      <vt:lpstr>What can security consultants learn from how police solve problems?</vt:lpstr>
      <vt:lpstr>PowerPoint Presentation</vt:lpstr>
      <vt:lpstr>My career in two pictures</vt:lpstr>
      <vt:lpstr>Problem solving</vt:lpstr>
      <vt:lpstr>How police solve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police solve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College of Policing Crime Reduction Toolkit</vt:lpstr>
      <vt:lpstr>Arizona State University Center for Problem-Oriented Policing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Petterson, Helen</dc:creator>
  <cp:lastModifiedBy>Ashby, Matthew</cp:lastModifiedBy>
  <cp:revision>1</cp:revision>
  <dcterms:created xsi:type="dcterms:W3CDTF">2020-09-10T09:35:54Z</dcterms:created>
  <dcterms:modified xsi:type="dcterms:W3CDTF">2024-05-15T12:14:36Z</dcterms:modified>
</cp:coreProperties>
</file>