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943" r:id="rId3"/>
    <p:sldId id="941" r:id="rId4"/>
    <p:sldId id="265" r:id="rId5"/>
    <p:sldId id="257" r:id="rId6"/>
    <p:sldId id="261" r:id="rId7"/>
    <p:sldId id="260" r:id="rId8"/>
    <p:sldId id="675" r:id="rId9"/>
    <p:sldId id="267" r:id="rId10"/>
    <p:sldId id="268" r:id="rId11"/>
    <p:sldId id="375" r:id="rId12"/>
    <p:sldId id="269" r:id="rId13"/>
    <p:sldId id="270" r:id="rId14"/>
    <p:sldId id="271" r:id="rId15"/>
    <p:sldId id="676" r:id="rId16"/>
    <p:sldId id="674" r:id="rId17"/>
    <p:sldId id="274" r:id="rId18"/>
    <p:sldId id="678" r:id="rId19"/>
    <p:sldId id="673" r:id="rId20"/>
    <p:sldId id="512" r:id="rId21"/>
    <p:sldId id="522" r:id="rId22"/>
    <p:sldId id="509" r:id="rId23"/>
    <p:sldId id="515" r:id="rId24"/>
    <p:sldId id="677" r:id="rId25"/>
    <p:sldId id="924" r:id="rId26"/>
    <p:sldId id="922" r:id="rId27"/>
    <p:sldId id="923" r:id="rId28"/>
    <p:sldId id="679" r:id="rId29"/>
    <p:sldId id="680" r:id="rId30"/>
    <p:sldId id="681" r:id="rId31"/>
    <p:sldId id="322" r:id="rId32"/>
    <p:sldId id="905" r:id="rId33"/>
    <p:sldId id="920" r:id="rId34"/>
    <p:sldId id="926" r:id="rId35"/>
    <p:sldId id="925" r:id="rId36"/>
    <p:sldId id="741" r:id="rId37"/>
    <p:sldId id="913" r:id="rId38"/>
    <p:sldId id="921" r:id="rId39"/>
    <p:sldId id="927" r:id="rId40"/>
    <p:sldId id="928" r:id="rId41"/>
    <p:sldId id="932" r:id="rId42"/>
    <p:sldId id="929" r:id="rId43"/>
    <p:sldId id="436" r:id="rId44"/>
    <p:sldId id="722" r:id="rId45"/>
    <p:sldId id="931" r:id="rId46"/>
    <p:sldId id="934" r:id="rId47"/>
    <p:sldId id="939" r:id="rId48"/>
    <p:sldId id="936" r:id="rId49"/>
    <p:sldId id="940" r:id="rId50"/>
    <p:sldId id="937" r:id="rId51"/>
    <p:sldId id="944" r:id="rId52"/>
    <p:sldId id="266" r:id="rId5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279"/>
    <a:srgbClr val="F4F6F7"/>
    <a:srgbClr val="E1E1E1"/>
    <a:srgbClr val="002855"/>
    <a:srgbClr val="4F4B51"/>
    <a:srgbClr val="EA7600"/>
    <a:srgbClr val="FDF3E8"/>
    <a:srgbClr val="FFFFFF"/>
    <a:srgbClr val="00FFFF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5F651-889A-5142-B70F-6F05F298CBE8}" v="4587" dt="2025-10-09T21:23:39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/>
    <p:restoredTop sz="96093"/>
  </p:normalViewPr>
  <p:slideViewPr>
    <p:cSldViewPr snapToGrid="0" snapToObjects="1">
      <p:cViewPr varScale="1">
        <p:scale>
          <a:sx n="147" d="100"/>
          <a:sy n="147" d="100"/>
        </p:scale>
        <p:origin x="21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EF-344C-9916-3F9B7D0535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EF-344C-9916-3F9B7D053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2A-7041-9062-21B868708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2A-7041-9062-21B868708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At val="-2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C6-A642-8C64-9D617B075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rgbClr val="003F6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C6-A642-8C64-9D617B075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D91D5B"/>
              </a:solidFill>
              <a:ln w="9525">
                <a:noFill/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C5A-C344-ABD4-1F58102C590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rgbClr val="003F62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C5A-C344-ABD4-1F58102C590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0C65-1943-B887-54F99E18C5E3}"/>
              </c:ext>
            </c:extLst>
          </c:dPt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35-A644-85B2-21D1C4A2FB53}"/>
            </c:ext>
          </c:extLst>
        </c:ser>
        <c:ser>
          <c:idx val="1"/>
          <c:order val="2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35-A644-85B2-21D1C4A2F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004D7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4D75"/>
              </a:solidFill>
              <a:ln w="9525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4.3871562150000001</c:v>
                </c:pt>
                <c:pt idx="1">
                  <c:v>3.6426051270545079</c:v>
                </c:pt>
                <c:pt idx="2">
                  <c:v>3.9382640140641958</c:v>
                </c:pt>
                <c:pt idx="3">
                  <c:v>4.3230378374554599</c:v>
                </c:pt>
                <c:pt idx="4">
                  <c:v>3.9921254049898143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92-C740-AD7C-FD58271BB1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rgbClr val="004D7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4D75"/>
              </a:solidFill>
              <a:ln w="9525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4">
                  <c:v>3.9921254049898143</c:v>
                </c:pt>
                <c:pt idx="5">
                  <c:v>7.4084102450971541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92-C740-AD7C-FD58271BB1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0800" cap="rnd">
              <a:solidFill>
                <a:srgbClr val="003F6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3F62"/>
              </a:solidFill>
              <a:ln w="9525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5">
                  <c:v>7.4084102450971541</c:v>
                </c:pt>
                <c:pt idx="6">
                  <c:v>3.704205122548577</c:v>
                </c:pt>
                <c:pt idx="7">
                  <c:v>3.8301551328622643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0-BE47-B058-B2EDA9F48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76146720"/>
        <c:axId val="-1393876128"/>
      </c:lineChart>
      <c:catAx>
        <c:axId val="-137614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3876128"/>
        <c:crosses val="autoZero"/>
        <c:auto val="1"/>
        <c:lblAlgn val="ctr"/>
        <c:lblOffset val="100"/>
        <c:noMultiLvlLbl val="0"/>
      </c:catAx>
      <c:valAx>
        <c:axId val="-139387612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Whatever we’re trying to measure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137614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8A094-CC33-4849-A442-B654D33C1150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8F4FFF-912D-7A4D-A3CD-E9D3156F9987}">
      <dgm:prSet phldrT="[Text]"/>
      <dgm:spPr/>
      <dgm:t>
        <a:bodyPr/>
        <a:lstStyle/>
        <a:p>
          <a:r>
            <a:rPr lang="en-GB" b="1" dirty="0"/>
            <a:t>Scanning</a:t>
          </a:r>
          <a:r>
            <a:rPr lang="en-GB" dirty="0"/>
            <a:t>: define the problem</a:t>
          </a:r>
        </a:p>
      </dgm:t>
    </dgm:pt>
    <dgm:pt modelId="{31BA05C3-DC60-324B-8B43-B3A07FFF9D02}" type="parTrans" cxnId="{5BD40DD0-DF83-0745-B702-556808E35878}">
      <dgm:prSet/>
      <dgm:spPr/>
      <dgm:t>
        <a:bodyPr/>
        <a:lstStyle/>
        <a:p>
          <a:endParaRPr lang="en-GB"/>
        </a:p>
      </dgm:t>
    </dgm:pt>
    <dgm:pt modelId="{BE5EA1F4-1686-C348-90C0-5340642282CB}" type="sibTrans" cxnId="{5BD40DD0-DF83-0745-B702-556808E35878}">
      <dgm:prSet/>
      <dgm:spPr/>
      <dgm:t>
        <a:bodyPr/>
        <a:lstStyle/>
        <a:p>
          <a:endParaRPr lang="en-GB"/>
        </a:p>
      </dgm:t>
    </dgm:pt>
    <dgm:pt modelId="{7C980B97-9688-2D4C-86E8-F2DB62F619DF}">
      <dgm:prSet phldrT="[Text]"/>
      <dgm:spPr/>
      <dgm:t>
        <a:bodyPr/>
        <a:lstStyle/>
        <a:p>
          <a:r>
            <a:rPr lang="en-GB" b="1" dirty="0"/>
            <a:t>Analysis</a:t>
          </a:r>
          <a:r>
            <a:rPr lang="en-GB" dirty="0"/>
            <a:t>: understand the problem in detail</a:t>
          </a:r>
        </a:p>
      </dgm:t>
    </dgm:pt>
    <dgm:pt modelId="{B6957283-E578-6948-B834-F0F1F46B2100}" type="parTrans" cxnId="{CCD1CC54-2F7B-F74A-856F-CDAE14F9F080}">
      <dgm:prSet/>
      <dgm:spPr/>
      <dgm:t>
        <a:bodyPr/>
        <a:lstStyle/>
        <a:p>
          <a:endParaRPr lang="en-GB"/>
        </a:p>
      </dgm:t>
    </dgm:pt>
    <dgm:pt modelId="{C7FD5455-317B-454E-8D98-EF0FDC62D61F}" type="sibTrans" cxnId="{CCD1CC54-2F7B-F74A-856F-CDAE14F9F080}">
      <dgm:prSet/>
      <dgm:spPr/>
      <dgm:t>
        <a:bodyPr/>
        <a:lstStyle/>
        <a:p>
          <a:endParaRPr lang="en-GB"/>
        </a:p>
      </dgm:t>
    </dgm:pt>
    <dgm:pt modelId="{FB61849D-D737-944D-8569-51FA21C22D7F}">
      <dgm:prSet phldrT="[Text]"/>
      <dgm:spPr/>
      <dgm:t>
        <a:bodyPr/>
        <a:lstStyle/>
        <a:p>
          <a:r>
            <a:rPr lang="en-GB" b="1" dirty="0"/>
            <a:t>Response</a:t>
          </a:r>
          <a:r>
            <a:rPr lang="en-GB" dirty="0"/>
            <a:t>: take action to solve the problem</a:t>
          </a:r>
        </a:p>
      </dgm:t>
    </dgm:pt>
    <dgm:pt modelId="{A50108ED-8B47-DF49-91EF-E90A4034F3E2}" type="parTrans" cxnId="{C07CB72D-2F6F-1E43-B716-F1ACE4227D71}">
      <dgm:prSet/>
      <dgm:spPr/>
      <dgm:t>
        <a:bodyPr/>
        <a:lstStyle/>
        <a:p>
          <a:endParaRPr lang="en-GB"/>
        </a:p>
      </dgm:t>
    </dgm:pt>
    <dgm:pt modelId="{D306AA13-CC85-224B-A763-C825E99356D8}" type="sibTrans" cxnId="{C07CB72D-2F6F-1E43-B716-F1ACE4227D71}">
      <dgm:prSet/>
      <dgm:spPr/>
      <dgm:t>
        <a:bodyPr/>
        <a:lstStyle/>
        <a:p>
          <a:endParaRPr lang="en-GB"/>
        </a:p>
      </dgm:t>
    </dgm:pt>
    <dgm:pt modelId="{6A2DBD97-CE89-0E4B-8D30-5B2479B52110}">
      <dgm:prSet phldrT="[Text]"/>
      <dgm:spPr/>
      <dgm:t>
        <a:bodyPr/>
        <a:lstStyle/>
        <a:p>
          <a:r>
            <a:rPr lang="en-GB" b="1" dirty="0"/>
            <a:t>Assessment</a:t>
          </a:r>
          <a:r>
            <a:rPr lang="en-GB" dirty="0"/>
            <a:t>: work out if the problem is solved</a:t>
          </a:r>
        </a:p>
      </dgm:t>
    </dgm:pt>
    <dgm:pt modelId="{769E7C77-409C-4147-89E3-FAEAD902BC7E}" type="parTrans" cxnId="{99B9830F-8EA4-4C41-8AC8-E0B39CA1A282}">
      <dgm:prSet/>
      <dgm:spPr/>
      <dgm:t>
        <a:bodyPr/>
        <a:lstStyle/>
        <a:p>
          <a:endParaRPr lang="en-GB"/>
        </a:p>
      </dgm:t>
    </dgm:pt>
    <dgm:pt modelId="{03EBB800-4A1F-5945-B140-62D66448D0F6}" type="sibTrans" cxnId="{99B9830F-8EA4-4C41-8AC8-E0B39CA1A282}">
      <dgm:prSet/>
      <dgm:spPr/>
      <dgm:t>
        <a:bodyPr/>
        <a:lstStyle/>
        <a:p>
          <a:endParaRPr lang="en-GB"/>
        </a:p>
      </dgm:t>
    </dgm:pt>
    <dgm:pt modelId="{9AF46A5C-3298-DA40-A498-56F3F79486CA}" type="pres">
      <dgm:prSet presAssocID="{65E8A094-CC33-4849-A442-B654D33C1150}" presName="outerComposite" presStyleCnt="0">
        <dgm:presLayoutVars>
          <dgm:chMax val="5"/>
          <dgm:dir/>
          <dgm:resizeHandles val="exact"/>
        </dgm:presLayoutVars>
      </dgm:prSet>
      <dgm:spPr/>
    </dgm:pt>
    <dgm:pt modelId="{DFF69C25-8CC8-ED42-9479-4B6E653247B4}" type="pres">
      <dgm:prSet presAssocID="{65E8A094-CC33-4849-A442-B654D33C1150}" presName="dummyMaxCanvas" presStyleCnt="0">
        <dgm:presLayoutVars/>
      </dgm:prSet>
      <dgm:spPr/>
    </dgm:pt>
    <dgm:pt modelId="{6086B918-734F-D845-9507-8EDCA37D9817}" type="pres">
      <dgm:prSet presAssocID="{65E8A094-CC33-4849-A442-B654D33C1150}" presName="FourNodes_1" presStyleLbl="node1" presStyleIdx="0" presStyleCnt="4">
        <dgm:presLayoutVars>
          <dgm:bulletEnabled val="1"/>
        </dgm:presLayoutVars>
      </dgm:prSet>
      <dgm:spPr/>
    </dgm:pt>
    <dgm:pt modelId="{C75324A7-0C76-1D43-923A-90A18D131B76}" type="pres">
      <dgm:prSet presAssocID="{65E8A094-CC33-4849-A442-B654D33C1150}" presName="FourNodes_2" presStyleLbl="node1" presStyleIdx="1" presStyleCnt="4">
        <dgm:presLayoutVars>
          <dgm:bulletEnabled val="1"/>
        </dgm:presLayoutVars>
      </dgm:prSet>
      <dgm:spPr/>
    </dgm:pt>
    <dgm:pt modelId="{ABBD2912-66CF-A044-9E57-B8C7C9DFF301}" type="pres">
      <dgm:prSet presAssocID="{65E8A094-CC33-4849-A442-B654D33C1150}" presName="FourNodes_3" presStyleLbl="node1" presStyleIdx="2" presStyleCnt="4">
        <dgm:presLayoutVars>
          <dgm:bulletEnabled val="1"/>
        </dgm:presLayoutVars>
      </dgm:prSet>
      <dgm:spPr/>
    </dgm:pt>
    <dgm:pt modelId="{53D60BC4-5453-9745-8C1D-D8B565A47B64}" type="pres">
      <dgm:prSet presAssocID="{65E8A094-CC33-4849-A442-B654D33C1150}" presName="FourNodes_4" presStyleLbl="node1" presStyleIdx="3" presStyleCnt="4">
        <dgm:presLayoutVars>
          <dgm:bulletEnabled val="1"/>
        </dgm:presLayoutVars>
      </dgm:prSet>
      <dgm:spPr/>
    </dgm:pt>
    <dgm:pt modelId="{512292B7-C4CF-4F42-88F0-A9C84FFB8D5E}" type="pres">
      <dgm:prSet presAssocID="{65E8A094-CC33-4849-A442-B654D33C1150}" presName="FourConn_1-2" presStyleLbl="fgAccFollowNode1" presStyleIdx="0" presStyleCnt="3">
        <dgm:presLayoutVars>
          <dgm:bulletEnabled val="1"/>
        </dgm:presLayoutVars>
      </dgm:prSet>
      <dgm:spPr/>
    </dgm:pt>
    <dgm:pt modelId="{E3A00FD4-7A16-8F47-A14F-BB383CE32F11}" type="pres">
      <dgm:prSet presAssocID="{65E8A094-CC33-4849-A442-B654D33C1150}" presName="FourConn_2-3" presStyleLbl="fgAccFollowNode1" presStyleIdx="1" presStyleCnt="3">
        <dgm:presLayoutVars>
          <dgm:bulletEnabled val="1"/>
        </dgm:presLayoutVars>
      </dgm:prSet>
      <dgm:spPr/>
    </dgm:pt>
    <dgm:pt modelId="{5E6C6314-F253-DF4C-9D72-6592E0E706B8}" type="pres">
      <dgm:prSet presAssocID="{65E8A094-CC33-4849-A442-B654D33C1150}" presName="FourConn_3-4" presStyleLbl="fgAccFollowNode1" presStyleIdx="2" presStyleCnt="3">
        <dgm:presLayoutVars>
          <dgm:bulletEnabled val="1"/>
        </dgm:presLayoutVars>
      </dgm:prSet>
      <dgm:spPr/>
    </dgm:pt>
    <dgm:pt modelId="{BBC9F7F0-2DAA-344B-A368-4E0074479555}" type="pres">
      <dgm:prSet presAssocID="{65E8A094-CC33-4849-A442-B654D33C1150}" presName="FourNodes_1_text" presStyleLbl="node1" presStyleIdx="3" presStyleCnt="4">
        <dgm:presLayoutVars>
          <dgm:bulletEnabled val="1"/>
        </dgm:presLayoutVars>
      </dgm:prSet>
      <dgm:spPr/>
    </dgm:pt>
    <dgm:pt modelId="{4E799A22-31A8-704E-8552-B1B6FC432226}" type="pres">
      <dgm:prSet presAssocID="{65E8A094-CC33-4849-A442-B654D33C1150}" presName="FourNodes_2_text" presStyleLbl="node1" presStyleIdx="3" presStyleCnt="4">
        <dgm:presLayoutVars>
          <dgm:bulletEnabled val="1"/>
        </dgm:presLayoutVars>
      </dgm:prSet>
      <dgm:spPr/>
    </dgm:pt>
    <dgm:pt modelId="{78B3176A-268A-B446-A4D0-1D0F299BEC6F}" type="pres">
      <dgm:prSet presAssocID="{65E8A094-CC33-4849-A442-B654D33C1150}" presName="FourNodes_3_text" presStyleLbl="node1" presStyleIdx="3" presStyleCnt="4">
        <dgm:presLayoutVars>
          <dgm:bulletEnabled val="1"/>
        </dgm:presLayoutVars>
      </dgm:prSet>
      <dgm:spPr/>
    </dgm:pt>
    <dgm:pt modelId="{563A355A-3DEC-8D44-80A4-AFC73F272431}" type="pres">
      <dgm:prSet presAssocID="{65E8A094-CC33-4849-A442-B654D33C11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21E020C-06A9-FF4D-865F-17EBF0161392}" type="presOf" srcId="{D306AA13-CC85-224B-A763-C825E99356D8}" destId="{5E6C6314-F253-DF4C-9D72-6592E0E706B8}" srcOrd="0" destOrd="0" presId="urn:microsoft.com/office/officeart/2005/8/layout/vProcess5"/>
    <dgm:cxn modelId="{99B9830F-8EA4-4C41-8AC8-E0B39CA1A282}" srcId="{65E8A094-CC33-4849-A442-B654D33C1150}" destId="{6A2DBD97-CE89-0E4B-8D30-5B2479B52110}" srcOrd="3" destOrd="0" parTransId="{769E7C77-409C-4147-89E3-FAEAD902BC7E}" sibTransId="{03EBB800-4A1F-5945-B140-62D66448D0F6}"/>
    <dgm:cxn modelId="{965D8A13-D3C3-EF4D-84BA-0827677B8946}" type="presOf" srcId="{BE5EA1F4-1686-C348-90C0-5340642282CB}" destId="{512292B7-C4CF-4F42-88F0-A9C84FFB8D5E}" srcOrd="0" destOrd="0" presId="urn:microsoft.com/office/officeart/2005/8/layout/vProcess5"/>
    <dgm:cxn modelId="{C07CB72D-2F6F-1E43-B716-F1ACE4227D71}" srcId="{65E8A094-CC33-4849-A442-B654D33C1150}" destId="{FB61849D-D737-944D-8569-51FA21C22D7F}" srcOrd="2" destOrd="0" parTransId="{A50108ED-8B47-DF49-91EF-E90A4034F3E2}" sibTransId="{D306AA13-CC85-224B-A763-C825E99356D8}"/>
    <dgm:cxn modelId="{3B86A13C-A47D-874E-A301-35BD1DD759ED}" type="presOf" srcId="{6A2DBD97-CE89-0E4B-8D30-5B2479B52110}" destId="{53D60BC4-5453-9745-8C1D-D8B565A47B64}" srcOrd="0" destOrd="0" presId="urn:microsoft.com/office/officeart/2005/8/layout/vProcess5"/>
    <dgm:cxn modelId="{8F2E803D-63EE-464E-9CD1-F58C2E78364D}" type="presOf" srcId="{C88F4FFF-912D-7A4D-A3CD-E9D3156F9987}" destId="{BBC9F7F0-2DAA-344B-A368-4E0074479555}" srcOrd="1" destOrd="0" presId="urn:microsoft.com/office/officeart/2005/8/layout/vProcess5"/>
    <dgm:cxn modelId="{CCD1CC54-2F7B-F74A-856F-CDAE14F9F080}" srcId="{65E8A094-CC33-4849-A442-B654D33C1150}" destId="{7C980B97-9688-2D4C-86E8-F2DB62F619DF}" srcOrd="1" destOrd="0" parTransId="{B6957283-E578-6948-B834-F0F1F46B2100}" sibTransId="{C7FD5455-317B-454E-8D98-EF0FDC62D61F}"/>
    <dgm:cxn modelId="{DC94A68C-525F-224D-85D6-84050CD4F932}" type="presOf" srcId="{7C980B97-9688-2D4C-86E8-F2DB62F619DF}" destId="{C75324A7-0C76-1D43-923A-90A18D131B76}" srcOrd="0" destOrd="0" presId="urn:microsoft.com/office/officeart/2005/8/layout/vProcess5"/>
    <dgm:cxn modelId="{1397B190-C1C4-5E42-B9D7-278BDA8C585E}" type="presOf" srcId="{FB61849D-D737-944D-8569-51FA21C22D7F}" destId="{ABBD2912-66CF-A044-9E57-B8C7C9DFF301}" srcOrd="0" destOrd="0" presId="urn:microsoft.com/office/officeart/2005/8/layout/vProcess5"/>
    <dgm:cxn modelId="{8ECCCAAC-D19B-484F-AF21-9586F3FBCA6B}" type="presOf" srcId="{6A2DBD97-CE89-0E4B-8D30-5B2479B52110}" destId="{563A355A-3DEC-8D44-80A4-AFC73F272431}" srcOrd="1" destOrd="0" presId="urn:microsoft.com/office/officeart/2005/8/layout/vProcess5"/>
    <dgm:cxn modelId="{45A38EBB-6F3B-D34F-9548-33EB07C3F308}" type="presOf" srcId="{7C980B97-9688-2D4C-86E8-F2DB62F619DF}" destId="{4E799A22-31A8-704E-8552-B1B6FC432226}" srcOrd="1" destOrd="0" presId="urn:microsoft.com/office/officeart/2005/8/layout/vProcess5"/>
    <dgm:cxn modelId="{5BD40DD0-DF83-0745-B702-556808E35878}" srcId="{65E8A094-CC33-4849-A442-B654D33C1150}" destId="{C88F4FFF-912D-7A4D-A3CD-E9D3156F9987}" srcOrd="0" destOrd="0" parTransId="{31BA05C3-DC60-324B-8B43-B3A07FFF9D02}" sibTransId="{BE5EA1F4-1686-C348-90C0-5340642282CB}"/>
    <dgm:cxn modelId="{AD9DB8E0-782E-2B47-8136-D2EAB099D78A}" type="presOf" srcId="{65E8A094-CC33-4849-A442-B654D33C1150}" destId="{9AF46A5C-3298-DA40-A498-56F3F79486CA}" srcOrd="0" destOrd="0" presId="urn:microsoft.com/office/officeart/2005/8/layout/vProcess5"/>
    <dgm:cxn modelId="{01CB3CFD-F4B7-1140-AF89-ADEBC68982B6}" type="presOf" srcId="{FB61849D-D737-944D-8569-51FA21C22D7F}" destId="{78B3176A-268A-B446-A4D0-1D0F299BEC6F}" srcOrd="1" destOrd="0" presId="urn:microsoft.com/office/officeart/2005/8/layout/vProcess5"/>
    <dgm:cxn modelId="{201CCDFF-0980-C642-BC55-81CDFE404F6A}" type="presOf" srcId="{C7FD5455-317B-454E-8D98-EF0FDC62D61F}" destId="{E3A00FD4-7A16-8F47-A14F-BB383CE32F11}" srcOrd="0" destOrd="0" presId="urn:microsoft.com/office/officeart/2005/8/layout/vProcess5"/>
    <dgm:cxn modelId="{7E1AE2FF-DB9D-0245-9C40-53CC8A3B06AD}" type="presOf" srcId="{C88F4FFF-912D-7A4D-A3CD-E9D3156F9987}" destId="{6086B918-734F-D845-9507-8EDCA37D9817}" srcOrd="0" destOrd="0" presId="urn:microsoft.com/office/officeart/2005/8/layout/vProcess5"/>
    <dgm:cxn modelId="{EE8F4652-AA14-C44F-B9F7-1A59E54B921C}" type="presParOf" srcId="{9AF46A5C-3298-DA40-A498-56F3F79486CA}" destId="{DFF69C25-8CC8-ED42-9479-4B6E653247B4}" srcOrd="0" destOrd="0" presId="urn:microsoft.com/office/officeart/2005/8/layout/vProcess5"/>
    <dgm:cxn modelId="{16DA69B8-DBDD-DB48-923B-FC95FB68BC25}" type="presParOf" srcId="{9AF46A5C-3298-DA40-A498-56F3F79486CA}" destId="{6086B918-734F-D845-9507-8EDCA37D9817}" srcOrd="1" destOrd="0" presId="urn:microsoft.com/office/officeart/2005/8/layout/vProcess5"/>
    <dgm:cxn modelId="{91E52388-91EE-EB48-97BB-C36124D2F70B}" type="presParOf" srcId="{9AF46A5C-3298-DA40-A498-56F3F79486CA}" destId="{C75324A7-0C76-1D43-923A-90A18D131B76}" srcOrd="2" destOrd="0" presId="urn:microsoft.com/office/officeart/2005/8/layout/vProcess5"/>
    <dgm:cxn modelId="{F9F2479D-6CCC-2945-A67E-FFB9E94F2DE9}" type="presParOf" srcId="{9AF46A5C-3298-DA40-A498-56F3F79486CA}" destId="{ABBD2912-66CF-A044-9E57-B8C7C9DFF301}" srcOrd="3" destOrd="0" presId="urn:microsoft.com/office/officeart/2005/8/layout/vProcess5"/>
    <dgm:cxn modelId="{4B0EC852-1EEF-AD45-A10E-63301CDEA7D3}" type="presParOf" srcId="{9AF46A5C-3298-DA40-A498-56F3F79486CA}" destId="{53D60BC4-5453-9745-8C1D-D8B565A47B64}" srcOrd="4" destOrd="0" presId="urn:microsoft.com/office/officeart/2005/8/layout/vProcess5"/>
    <dgm:cxn modelId="{A32A99ED-4C2B-174C-9C62-CD60767EE8B0}" type="presParOf" srcId="{9AF46A5C-3298-DA40-A498-56F3F79486CA}" destId="{512292B7-C4CF-4F42-88F0-A9C84FFB8D5E}" srcOrd="5" destOrd="0" presId="urn:microsoft.com/office/officeart/2005/8/layout/vProcess5"/>
    <dgm:cxn modelId="{69214897-6304-A040-8B80-4758A37B5106}" type="presParOf" srcId="{9AF46A5C-3298-DA40-A498-56F3F79486CA}" destId="{E3A00FD4-7A16-8F47-A14F-BB383CE32F11}" srcOrd="6" destOrd="0" presId="urn:microsoft.com/office/officeart/2005/8/layout/vProcess5"/>
    <dgm:cxn modelId="{5DABC34C-C2A1-5A41-BC75-2C5D96DC5A5E}" type="presParOf" srcId="{9AF46A5C-3298-DA40-A498-56F3F79486CA}" destId="{5E6C6314-F253-DF4C-9D72-6592E0E706B8}" srcOrd="7" destOrd="0" presId="urn:microsoft.com/office/officeart/2005/8/layout/vProcess5"/>
    <dgm:cxn modelId="{C08834DB-DC56-F245-9D10-CAB4539BEE4F}" type="presParOf" srcId="{9AF46A5C-3298-DA40-A498-56F3F79486CA}" destId="{BBC9F7F0-2DAA-344B-A368-4E0074479555}" srcOrd="8" destOrd="0" presId="urn:microsoft.com/office/officeart/2005/8/layout/vProcess5"/>
    <dgm:cxn modelId="{50D1326A-0EA7-9440-8DCB-C7506966105C}" type="presParOf" srcId="{9AF46A5C-3298-DA40-A498-56F3F79486CA}" destId="{4E799A22-31A8-704E-8552-B1B6FC432226}" srcOrd="9" destOrd="0" presId="urn:microsoft.com/office/officeart/2005/8/layout/vProcess5"/>
    <dgm:cxn modelId="{2D9459BC-1E35-7A4D-808C-9F217781BD8E}" type="presParOf" srcId="{9AF46A5C-3298-DA40-A498-56F3F79486CA}" destId="{78B3176A-268A-B446-A4D0-1D0F299BEC6F}" srcOrd="10" destOrd="0" presId="urn:microsoft.com/office/officeart/2005/8/layout/vProcess5"/>
    <dgm:cxn modelId="{5EBE3153-3A75-2A4F-87AF-770CDFD2FE33}" type="presParOf" srcId="{9AF46A5C-3298-DA40-A498-56F3F79486CA}" destId="{563A355A-3DEC-8D44-80A4-AFC73F27243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906F5B-78F0-0542-9DAE-0EC6707261C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77D505-F59A-404E-B6FC-ABB031927537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The easier something is to do, the more people will do it, so make offending harder</a:t>
          </a:r>
        </a:p>
      </dgm:t>
    </dgm:pt>
    <dgm:pt modelId="{DD2612A2-4623-5146-8D85-C22F72A3FA4E}" type="parTrans" cxnId="{94A6F69E-0996-1F40-B371-80F2D4869C72}">
      <dgm:prSet/>
      <dgm:spPr/>
      <dgm:t>
        <a:bodyPr/>
        <a:lstStyle/>
        <a:p>
          <a:endParaRPr lang="en-GB"/>
        </a:p>
      </dgm:t>
    </dgm:pt>
    <dgm:pt modelId="{BDE82FFB-9460-3E42-8517-C3BC19C2362E}" type="sibTrans" cxnId="{94A6F69E-0996-1F40-B371-80F2D4869C72}">
      <dgm:prSet/>
      <dgm:spPr/>
      <dgm:t>
        <a:bodyPr/>
        <a:lstStyle/>
        <a:p>
          <a:endParaRPr lang="en-GB"/>
        </a:p>
      </dgm:t>
    </dgm:pt>
    <dgm:pt modelId="{E4D41AAA-69AA-394A-97EF-F7B20916DF30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People prioritise short-term outcomes over long-term ones, so don’t rely on punishment</a:t>
          </a:r>
        </a:p>
      </dgm:t>
    </dgm:pt>
    <dgm:pt modelId="{B4D0178C-2CAF-ED45-B8AD-99FCDEB01EA8}" type="parTrans" cxnId="{0F498A3C-E331-C34D-B41D-E09D6A6C1363}">
      <dgm:prSet/>
      <dgm:spPr/>
      <dgm:t>
        <a:bodyPr/>
        <a:lstStyle/>
        <a:p>
          <a:endParaRPr lang="en-GB"/>
        </a:p>
      </dgm:t>
    </dgm:pt>
    <dgm:pt modelId="{9A0CACA8-1C8F-7541-8085-49C9AA9CA088}" type="sibTrans" cxnId="{0F498A3C-E331-C34D-B41D-E09D6A6C1363}">
      <dgm:prSet/>
      <dgm:spPr/>
      <dgm:t>
        <a:bodyPr/>
        <a:lstStyle/>
        <a:p>
          <a:endParaRPr lang="en-GB"/>
        </a:p>
      </dgm:t>
    </dgm:pt>
    <dgm:pt modelId="{E904EF82-272C-BB44-89E7-8393488C8300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Most people are bad at intuitively estimating risk</a:t>
          </a:r>
        </a:p>
      </dgm:t>
    </dgm:pt>
    <dgm:pt modelId="{DF8B0B05-A443-7544-8B53-40537702E1C0}" type="parTrans" cxnId="{97A0072A-83AF-B248-8305-F2F30EC6BE89}">
      <dgm:prSet/>
      <dgm:spPr/>
      <dgm:t>
        <a:bodyPr/>
        <a:lstStyle/>
        <a:p>
          <a:endParaRPr lang="en-GB"/>
        </a:p>
      </dgm:t>
    </dgm:pt>
    <dgm:pt modelId="{A57DCAAF-2A79-DF44-A389-9B36E20F0A70}" type="sibTrans" cxnId="{97A0072A-83AF-B248-8305-F2F30EC6BE89}">
      <dgm:prSet/>
      <dgm:spPr/>
      <dgm:t>
        <a:bodyPr/>
        <a:lstStyle/>
        <a:p>
          <a:endParaRPr lang="en-GB"/>
        </a:p>
      </dgm:t>
    </dgm:pt>
    <dgm:pt modelId="{EEEB20CF-51D3-7C4D-ABFE-90E3961AC367}" type="pres">
      <dgm:prSet presAssocID="{9E906F5B-78F0-0542-9DAE-0EC6707261CF}" presName="diagram" presStyleCnt="0">
        <dgm:presLayoutVars>
          <dgm:dir/>
          <dgm:resizeHandles val="exact"/>
        </dgm:presLayoutVars>
      </dgm:prSet>
      <dgm:spPr/>
    </dgm:pt>
    <dgm:pt modelId="{50B36853-B6ED-AC4D-B413-9CC77E219C87}" type="pres">
      <dgm:prSet presAssocID="{CA77D505-F59A-404E-B6FC-ABB031927537}" presName="node" presStyleLbl="node1" presStyleIdx="0" presStyleCnt="3" custScaleX="395009">
        <dgm:presLayoutVars>
          <dgm:bulletEnabled val="1"/>
        </dgm:presLayoutVars>
      </dgm:prSet>
      <dgm:spPr/>
    </dgm:pt>
    <dgm:pt modelId="{8F6DEDF3-B527-E04C-A435-88F15EF38777}" type="pres">
      <dgm:prSet presAssocID="{BDE82FFB-9460-3E42-8517-C3BC19C2362E}" presName="sibTrans" presStyleCnt="0"/>
      <dgm:spPr/>
    </dgm:pt>
    <dgm:pt modelId="{92168546-C9C4-D946-B953-B600E81B9BD7}" type="pres">
      <dgm:prSet presAssocID="{E4D41AAA-69AA-394A-97EF-F7B20916DF30}" presName="node" presStyleLbl="node1" presStyleIdx="1" presStyleCnt="3" custScaleX="395009">
        <dgm:presLayoutVars>
          <dgm:bulletEnabled val="1"/>
        </dgm:presLayoutVars>
      </dgm:prSet>
      <dgm:spPr/>
    </dgm:pt>
    <dgm:pt modelId="{C32CDAF7-670A-5B4E-84BC-504BF3EBE39C}" type="pres">
      <dgm:prSet presAssocID="{9A0CACA8-1C8F-7541-8085-49C9AA9CA088}" presName="sibTrans" presStyleCnt="0"/>
      <dgm:spPr/>
    </dgm:pt>
    <dgm:pt modelId="{B074B695-CBEF-A043-A79A-81C544078133}" type="pres">
      <dgm:prSet presAssocID="{E904EF82-272C-BB44-89E7-8393488C8300}" presName="node" presStyleLbl="node1" presStyleIdx="2" presStyleCnt="3" custScaleX="395009">
        <dgm:presLayoutVars>
          <dgm:bulletEnabled val="1"/>
        </dgm:presLayoutVars>
      </dgm:prSet>
      <dgm:spPr/>
    </dgm:pt>
  </dgm:ptLst>
  <dgm:cxnLst>
    <dgm:cxn modelId="{97A0072A-83AF-B248-8305-F2F30EC6BE89}" srcId="{9E906F5B-78F0-0542-9DAE-0EC6707261CF}" destId="{E904EF82-272C-BB44-89E7-8393488C8300}" srcOrd="2" destOrd="0" parTransId="{DF8B0B05-A443-7544-8B53-40537702E1C0}" sibTransId="{A57DCAAF-2A79-DF44-A389-9B36E20F0A70}"/>
    <dgm:cxn modelId="{0F498A3C-E331-C34D-B41D-E09D6A6C1363}" srcId="{9E906F5B-78F0-0542-9DAE-0EC6707261CF}" destId="{E4D41AAA-69AA-394A-97EF-F7B20916DF30}" srcOrd="1" destOrd="0" parTransId="{B4D0178C-2CAF-ED45-B8AD-99FCDEB01EA8}" sibTransId="{9A0CACA8-1C8F-7541-8085-49C9AA9CA088}"/>
    <dgm:cxn modelId="{6F84CB4D-CAB3-D543-AA39-0ED979B1A2E1}" type="presOf" srcId="{9E906F5B-78F0-0542-9DAE-0EC6707261CF}" destId="{EEEB20CF-51D3-7C4D-ABFE-90E3961AC367}" srcOrd="0" destOrd="0" presId="urn:microsoft.com/office/officeart/2005/8/layout/default"/>
    <dgm:cxn modelId="{979C614E-1D41-7A4C-BD9E-9F765448513A}" type="presOf" srcId="{CA77D505-F59A-404E-B6FC-ABB031927537}" destId="{50B36853-B6ED-AC4D-B413-9CC77E219C87}" srcOrd="0" destOrd="0" presId="urn:microsoft.com/office/officeart/2005/8/layout/default"/>
    <dgm:cxn modelId="{F14DAC7F-7C5E-4943-A118-C598A5B0E666}" type="presOf" srcId="{E4D41AAA-69AA-394A-97EF-F7B20916DF30}" destId="{92168546-C9C4-D946-B953-B600E81B9BD7}" srcOrd="0" destOrd="0" presId="urn:microsoft.com/office/officeart/2005/8/layout/default"/>
    <dgm:cxn modelId="{94A6F69E-0996-1F40-B371-80F2D4869C72}" srcId="{9E906F5B-78F0-0542-9DAE-0EC6707261CF}" destId="{CA77D505-F59A-404E-B6FC-ABB031927537}" srcOrd="0" destOrd="0" parTransId="{DD2612A2-4623-5146-8D85-C22F72A3FA4E}" sibTransId="{BDE82FFB-9460-3E42-8517-C3BC19C2362E}"/>
    <dgm:cxn modelId="{8DE593A8-F52F-1447-A9D9-0456F1C08A22}" type="presOf" srcId="{E904EF82-272C-BB44-89E7-8393488C8300}" destId="{B074B695-CBEF-A043-A79A-81C544078133}" srcOrd="0" destOrd="0" presId="urn:microsoft.com/office/officeart/2005/8/layout/default"/>
    <dgm:cxn modelId="{9BE794D6-C80A-0841-A58E-836412E3AF2E}" type="presParOf" srcId="{EEEB20CF-51D3-7C4D-ABFE-90E3961AC367}" destId="{50B36853-B6ED-AC4D-B413-9CC77E219C87}" srcOrd="0" destOrd="0" presId="urn:microsoft.com/office/officeart/2005/8/layout/default"/>
    <dgm:cxn modelId="{BE66D8A9-F040-FF49-8F7F-1EF6863325AD}" type="presParOf" srcId="{EEEB20CF-51D3-7C4D-ABFE-90E3961AC367}" destId="{8F6DEDF3-B527-E04C-A435-88F15EF38777}" srcOrd="1" destOrd="0" presId="urn:microsoft.com/office/officeart/2005/8/layout/default"/>
    <dgm:cxn modelId="{56C6BA77-B487-E14A-A523-F6EA54CDCB13}" type="presParOf" srcId="{EEEB20CF-51D3-7C4D-ABFE-90E3961AC367}" destId="{92168546-C9C4-D946-B953-B600E81B9BD7}" srcOrd="2" destOrd="0" presId="urn:microsoft.com/office/officeart/2005/8/layout/default"/>
    <dgm:cxn modelId="{04D7C919-FBF3-F444-B1F6-53A2ECD21893}" type="presParOf" srcId="{EEEB20CF-51D3-7C4D-ABFE-90E3961AC367}" destId="{C32CDAF7-670A-5B4E-84BC-504BF3EBE39C}" srcOrd="3" destOrd="0" presId="urn:microsoft.com/office/officeart/2005/8/layout/default"/>
    <dgm:cxn modelId="{AFAB1D60-3018-5447-95C5-45E929235A81}" type="presParOf" srcId="{EEEB20CF-51D3-7C4D-ABFE-90E3961AC367}" destId="{B074B695-CBEF-A043-A79A-81C54407813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B1B114-C352-DE41-A3EF-2C1254C3E2A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613996-5319-7E4A-B0FA-672068EA87E4}">
      <dgm:prSet phldrT="[Text]"/>
      <dgm:spPr/>
      <dgm:t>
        <a:bodyPr/>
        <a:lstStyle/>
        <a:p>
          <a:r>
            <a:rPr lang="en-GB" dirty="0"/>
            <a:t>Public sector</a:t>
          </a:r>
        </a:p>
      </dgm:t>
    </dgm:pt>
    <dgm:pt modelId="{26CA3D48-3CA1-8949-9F3A-7AAAF8A0BDFD}" type="parTrans" cxnId="{4AC25C7F-84D2-5842-AF75-64EDBA895544}">
      <dgm:prSet/>
      <dgm:spPr/>
      <dgm:t>
        <a:bodyPr/>
        <a:lstStyle/>
        <a:p>
          <a:endParaRPr lang="en-GB"/>
        </a:p>
      </dgm:t>
    </dgm:pt>
    <dgm:pt modelId="{7D27F71D-98B9-024E-8CC6-2D864287A591}" type="sibTrans" cxnId="{4AC25C7F-84D2-5842-AF75-64EDBA895544}">
      <dgm:prSet/>
      <dgm:spPr/>
      <dgm:t>
        <a:bodyPr/>
        <a:lstStyle/>
        <a:p>
          <a:endParaRPr lang="en-GB"/>
        </a:p>
      </dgm:t>
    </dgm:pt>
    <dgm:pt modelId="{38001DEA-8996-5A4C-966D-4786887C18DB}">
      <dgm:prSet phldrT="[Text]"/>
      <dgm:spPr/>
      <dgm:t>
        <a:bodyPr/>
        <a:lstStyle/>
        <a:p>
          <a:r>
            <a:rPr lang="en-GB" dirty="0"/>
            <a:t>Private sector</a:t>
          </a:r>
        </a:p>
      </dgm:t>
    </dgm:pt>
    <dgm:pt modelId="{747BDAB1-3492-6D4E-B69C-AF0FB4B16ECF}" type="parTrans" cxnId="{00117D12-964F-8848-9DB6-B28A46E6D322}">
      <dgm:prSet/>
      <dgm:spPr/>
      <dgm:t>
        <a:bodyPr/>
        <a:lstStyle/>
        <a:p>
          <a:endParaRPr lang="en-GB"/>
        </a:p>
      </dgm:t>
    </dgm:pt>
    <dgm:pt modelId="{9B01F3A6-E847-2742-95E1-26E9C5DF3D42}" type="sibTrans" cxnId="{00117D12-964F-8848-9DB6-B28A46E6D322}">
      <dgm:prSet/>
      <dgm:spPr/>
      <dgm:t>
        <a:bodyPr/>
        <a:lstStyle/>
        <a:p>
          <a:endParaRPr lang="en-GB"/>
        </a:p>
      </dgm:t>
    </dgm:pt>
    <dgm:pt modelId="{8B5145E5-26CC-3244-8143-F2D55860F968}">
      <dgm:prSet phldrT="[Text]"/>
      <dgm:spPr/>
      <dgm:t>
        <a:bodyPr/>
        <a:lstStyle/>
        <a:p>
          <a:r>
            <a:rPr lang="en-GB" dirty="0"/>
            <a:t>Third sector</a:t>
          </a:r>
        </a:p>
      </dgm:t>
    </dgm:pt>
    <dgm:pt modelId="{718F4E23-4982-3B42-B594-6D788437C4AC}" type="parTrans" cxnId="{1C9C3402-D3CE-F54C-9F60-2D0E95131CB1}">
      <dgm:prSet/>
      <dgm:spPr/>
      <dgm:t>
        <a:bodyPr/>
        <a:lstStyle/>
        <a:p>
          <a:endParaRPr lang="en-GB"/>
        </a:p>
      </dgm:t>
    </dgm:pt>
    <dgm:pt modelId="{C6A69EF8-499A-4E40-9EA4-588D2C58F988}" type="sibTrans" cxnId="{1C9C3402-D3CE-F54C-9F60-2D0E95131CB1}">
      <dgm:prSet/>
      <dgm:spPr/>
      <dgm:t>
        <a:bodyPr/>
        <a:lstStyle/>
        <a:p>
          <a:endParaRPr lang="en-GB"/>
        </a:p>
      </dgm:t>
    </dgm:pt>
    <dgm:pt modelId="{AB361549-E314-E94A-992F-1D448516F157}">
      <dgm:prSet phldrT="[Text]"/>
      <dgm:spPr/>
      <dgm:t>
        <a:bodyPr/>
        <a:lstStyle/>
        <a:p>
          <a:pPr>
            <a:buNone/>
          </a:pPr>
          <a:r>
            <a:rPr lang="en-GB" dirty="0"/>
            <a:t>Local authority, fire service, highways, health, etc.</a:t>
          </a:r>
        </a:p>
      </dgm:t>
    </dgm:pt>
    <dgm:pt modelId="{B85D923F-EE46-F147-8492-16F01B1FF8AA}" type="parTrans" cxnId="{FB6D5931-C7A6-7045-A1C9-AC279559034E}">
      <dgm:prSet/>
      <dgm:spPr/>
      <dgm:t>
        <a:bodyPr/>
        <a:lstStyle/>
        <a:p>
          <a:endParaRPr lang="en-GB"/>
        </a:p>
      </dgm:t>
    </dgm:pt>
    <dgm:pt modelId="{18FB4015-04C5-4D49-8176-407D6F798AE7}" type="sibTrans" cxnId="{FB6D5931-C7A6-7045-A1C9-AC279559034E}">
      <dgm:prSet/>
      <dgm:spPr/>
      <dgm:t>
        <a:bodyPr/>
        <a:lstStyle/>
        <a:p>
          <a:endParaRPr lang="en-GB"/>
        </a:p>
      </dgm:t>
    </dgm:pt>
    <dgm:pt modelId="{15D66616-621F-A246-B613-D98C9FB22A69}">
      <dgm:prSet phldrT="[Text]"/>
      <dgm:spPr/>
      <dgm:t>
        <a:bodyPr/>
        <a:lstStyle/>
        <a:p>
          <a:pPr>
            <a:buNone/>
          </a:pPr>
          <a:r>
            <a:rPr lang="en-GB" dirty="0"/>
            <a:t>Businesses, business improvement districts, etc.</a:t>
          </a:r>
        </a:p>
      </dgm:t>
    </dgm:pt>
    <dgm:pt modelId="{DB9966D9-9C36-6D45-9E73-1213DE94AD1C}" type="parTrans" cxnId="{92D2E94D-82B1-7741-A88A-45E0A5CDAC95}">
      <dgm:prSet/>
      <dgm:spPr/>
      <dgm:t>
        <a:bodyPr/>
        <a:lstStyle/>
        <a:p>
          <a:endParaRPr lang="en-GB"/>
        </a:p>
      </dgm:t>
    </dgm:pt>
    <dgm:pt modelId="{FFF406A0-7974-EB4B-9322-496746F9A8DA}" type="sibTrans" cxnId="{92D2E94D-82B1-7741-A88A-45E0A5CDAC95}">
      <dgm:prSet/>
      <dgm:spPr/>
      <dgm:t>
        <a:bodyPr/>
        <a:lstStyle/>
        <a:p>
          <a:endParaRPr lang="en-GB"/>
        </a:p>
      </dgm:t>
    </dgm:pt>
    <dgm:pt modelId="{DC3C73D1-0A12-A24C-9CE2-8057278CBEF2}">
      <dgm:prSet phldrT="[Text]"/>
      <dgm:spPr/>
      <dgm:t>
        <a:bodyPr/>
        <a:lstStyle/>
        <a:p>
          <a:pPr>
            <a:buNone/>
          </a:pPr>
          <a:r>
            <a:rPr lang="en-GB" dirty="0"/>
            <a:t>Charities, community groups, etc.</a:t>
          </a:r>
        </a:p>
      </dgm:t>
    </dgm:pt>
    <dgm:pt modelId="{CB745317-2BA8-4C48-9D83-8AC71A2F6FD2}" type="parTrans" cxnId="{7D20A127-216F-4F4C-AD2A-DC7DC9CF2624}">
      <dgm:prSet/>
      <dgm:spPr/>
      <dgm:t>
        <a:bodyPr/>
        <a:lstStyle/>
        <a:p>
          <a:endParaRPr lang="en-GB"/>
        </a:p>
      </dgm:t>
    </dgm:pt>
    <dgm:pt modelId="{9EBDFC04-91F5-EC49-8AA4-CB40D62D46F1}" type="sibTrans" cxnId="{7D20A127-216F-4F4C-AD2A-DC7DC9CF2624}">
      <dgm:prSet/>
      <dgm:spPr/>
      <dgm:t>
        <a:bodyPr/>
        <a:lstStyle/>
        <a:p>
          <a:endParaRPr lang="en-GB"/>
        </a:p>
      </dgm:t>
    </dgm:pt>
    <dgm:pt modelId="{31CA6A11-60DA-284D-8868-F101364CCA6E}" type="pres">
      <dgm:prSet presAssocID="{91B1B114-C352-DE41-A3EF-2C1254C3E2A5}" presName="linear" presStyleCnt="0">
        <dgm:presLayoutVars>
          <dgm:dir/>
          <dgm:animLvl val="lvl"/>
          <dgm:resizeHandles val="exact"/>
        </dgm:presLayoutVars>
      </dgm:prSet>
      <dgm:spPr/>
    </dgm:pt>
    <dgm:pt modelId="{642E76FB-9E04-6F4D-8FD4-8009CB2BFDAD}" type="pres">
      <dgm:prSet presAssocID="{4A613996-5319-7E4A-B0FA-672068EA87E4}" presName="parentLin" presStyleCnt="0"/>
      <dgm:spPr/>
    </dgm:pt>
    <dgm:pt modelId="{CA6D0D49-A718-BE41-801C-E28223782687}" type="pres">
      <dgm:prSet presAssocID="{4A613996-5319-7E4A-B0FA-672068EA87E4}" presName="parentLeftMargin" presStyleLbl="node1" presStyleIdx="0" presStyleCnt="3"/>
      <dgm:spPr/>
    </dgm:pt>
    <dgm:pt modelId="{2322D606-3F82-8C48-82DC-4B2BB5723B35}" type="pres">
      <dgm:prSet presAssocID="{4A613996-5319-7E4A-B0FA-672068EA87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2BFA0C-5DD6-5C45-8E9D-82CF61B14E86}" type="pres">
      <dgm:prSet presAssocID="{4A613996-5319-7E4A-B0FA-672068EA87E4}" presName="negativeSpace" presStyleCnt="0"/>
      <dgm:spPr/>
    </dgm:pt>
    <dgm:pt modelId="{482EBE12-269B-9B4A-9FDB-8BDBEBA4EA7A}" type="pres">
      <dgm:prSet presAssocID="{4A613996-5319-7E4A-B0FA-672068EA87E4}" presName="childText" presStyleLbl="conFgAcc1" presStyleIdx="0" presStyleCnt="3">
        <dgm:presLayoutVars>
          <dgm:bulletEnabled val="1"/>
        </dgm:presLayoutVars>
      </dgm:prSet>
      <dgm:spPr/>
    </dgm:pt>
    <dgm:pt modelId="{0A3CD851-AE35-7742-B369-6696F24B0FA2}" type="pres">
      <dgm:prSet presAssocID="{7D27F71D-98B9-024E-8CC6-2D864287A591}" presName="spaceBetweenRectangles" presStyleCnt="0"/>
      <dgm:spPr/>
    </dgm:pt>
    <dgm:pt modelId="{C2EA70ED-1183-E246-90D1-3CE3FE625E20}" type="pres">
      <dgm:prSet presAssocID="{38001DEA-8996-5A4C-966D-4786887C18DB}" presName="parentLin" presStyleCnt="0"/>
      <dgm:spPr/>
    </dgm:pt>
    <dgm:pt modelId="{3194845D-ED60-7547-81F0-D0D65D9C304D}" type="pres">
      <dgm:prSet presAssocID="{38001DEA-8996-5A4C-966D-4786887C18DB}" presName="parentLeftMargin" presStyleLbl="node1" presStyleIdx="0" presStyleCnt="3"/>
      <dgm:spPr/>
    </dgm:pt>
    <dgm:pt modelId="{A39E1E16-8BA6-2B47-BBD1-105EC4F56886}" type="pres">
      <dgm:prSet presAssocID="{38001DEA-8996-5A4C-966D-4786887C18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6150F4-7354-3D4E-9ACF-1AB5037F99D2}" type="pres">
      <dgm:prSet presAssocID="{38001DEA-8996-5A4C-966D-4786887C18DB}" presName="negativeSpace" presStyleCnt="0"/>
      <dgm:spPr/>
    </dgm:pt>
    <dgm:pt modelId="{1A1AE082-3264-FB4C-AEF9-470A49CA2980}" type="pres">
      <dgm:prSet presAssocID="{38001DEA-8996-5A4C-966D-4786887C18DB}" presName="childText" presStyleLbl="conFgAcc1" presStyleIdx="1" presStyleCnt="3">
        <dgm:presLayoutVars>
          <dgm:bulletEnabled val="1"/>
        </dgm:presLayoutVars>
      </dgm:prSet>
      <dgm:spPr/>
    </dgm:pt>
    <dgm:pt modelId="{E30721E8-7BFC-5341-A0CA-78B8A56349A9}" type="pres">
      <dgm:prSet presAssocID="{9B01F3A6-E847-2742-95E1-26E9C5DF3D42}" presName="spaceBetweenRectangles" presStyleCnt="0"/>
      <dgm:spPr/>
    </dgm:pt>
    <dgm:pt modelId="{0E1B81D2-2094-BA43-B2BB-54BDB65302BA}" type="pres">
      <dgm:prSet presAssocID="{8B5145E5-26CC-3244-8143-F2D55860F968}" presName="parentLin" presStyleCnt="0"/>
      <dgm:spPr/>
    </dgm:pt>
    <dgm:pt modelId="{C9A831CD-CE11-8342-A357-A646470FB444}" type="pres">
      <dgm:prSet presAssocID="{8B5145E5-26CC-3244-8143-F2D55860F968}" presName="parentLeftMargin" presStyleLbl="node1" presStyleIdx="1" presStyleCnt="3"/>
      <dgm:spPr/>
    </dgm:pt>
    <dgm:pt modelId="{A1E33E07-6680-DC47-AF76-543C0538D8FD}" type="pres">
      <dgm:prSet presAssocID="{8B5145E5-26CC-3244-8143-F2D55860F9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8EB96D-C388-3343-97B2-77415958E78C}" type="pres">
      <dgm:prSet presAssocID="{8B5145E5-26CC-3244-8143-F2D55860F968}" presName="negativeSpace" presStyleCnt="0"/>
      <dgm:spPr/>
    </dgm:pt>
    <dgm:pt modelId="{1E7EAAB7-1B02-6245-A014-D6936C584C32}" type="pres">
      <dgm:prSet presAssocID="{8B5145E5-26CC-3244-8143-F2D55860F9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9C3402-D3CE-F54C-9F60-2D0E95131CB1}" srcId="{91B1B114-C352-DE41-A3EF-2C1254C3E2A5}" destId="{8B5145E5-26CC-3244-8143-F2D55860F968}" srcOrd="2" destOrd="0" parTransId="{718F4E23-4982-3B42-B594-6D788437C4AC}" sibTransId="{C6A69EF8-499A-4E40-9EA4-588D2C58F988}"/>
    <dgm:cxn modelId="{7C117806-C18F-4B46-B5C7-74C511CD0633}" type="presOf" srcId="{15D66616-621F-A246-B613-D98C9FB22A69}" destId="{1A1AE082-3264-FB4C-AEF9-470A49CA2980}" srcOrd="0" destOrd="0" presId="urn:microsoft.com/office/officeart/2005/8/layout/list1"/>
    <dgm:cxn modelId="{00117D12-964F-8848-9DB6-B28A46E6D322}" srcId="{91B1B114-C352-DE41-A3EF-2C1254C3E2A5}" destId="{38001DEA-8996-5A4C-966D-4786887C18DB}" srcOrd="1" destOrd="0" parTransId="{747BDAB1-3492-6D4E-B69C-AF0FB4B16ECF}" sibTransId="{9B01F3A6-E847-2742-95E1-26E9C5DF3D42}"/>
    <dgm:cxn modelId="{D22EBC18-D2D0-BB46-B967-3E19EF57BF9F}" type="presOf" srcId="{91B1B114-C352-DE41-A3EF-2C1254C3E2A5}" destId="{31CA6A11-60DA-284D-8868-F101364CCA6E}" srcOrd="0" destOrd="0" presId="urn:microsoft.com/office/officeart/2005/8/layout/list1"/>
    <dgm:cxn modelId="{7D20A127-216F-4F4C-AD2A-DC7DC9CF2624}" srcId="{8B5145E5-26CC-3244-8143-F2D55860F968}" destId="{DC3C73D1-0A12-A24C-9CE2-8057278CBEF2}" srcOrd="0" destOrd="0" parTransId="{CB745317-2BA8-4C48-9D83-8AC71A2F6FD2}" sibTransId="{9EBDFC04-91F5-EC49-8AA4-CB40D62D46F1}"/>
    <dgm:cxn modelId="{FB6D5931-C7A6-7045-A1C9-AC279559034E}" srcId="{4A613996-5319-7E4A-B0FA-672068EA87E4}" destId="{AB361549-E314-E94A-992F-1D448516F157}" srcOrd="0" destOrd="0" parTransId="{B85D923F-EE46-F147-8492-16F01B1FF8AA}" sibTransId="{18FB4015-04C5-4D49-8176-407D6F798AE7}"/>
    <dgm:cxn modelId="{A05EB83F-F5E9-D744-80EB-80A96FD1B4E3}" type="presOf" srcId="{AB361549-E314-E94A-992F-1D448516F157}" destId="{482EBE12-269B-9B4A-9FDB-8BDBEBA4EA7A}" srcOrd="0" destOrd="0" presId="urn:microsoft.com/office/officeart/2005/8/layout/list1"/>
    <dgm:cxn modelId="{9862684C-640F-AA4D-B30D-AA3D364A90C1}" type="presOf" srcId="{4A613996-5319-7E4A-B0FA-672068EA87E4}" destId="{2322D606-3F82-8C48-82DC-4B2BB5723B35}" srcOrd="1" destOrd="0" presId="urn:microsoft.com/office/officeart/2005/8/layout/list1"/>
    <dgm:cxn modelId="{92D2E94D-82B1-7741-A88A-45E0A5CDAC95}" srcId="{38001DEA-8996-5A4C-966D-4786887C18DB}" destId="{15D66616-621F-A246-B613-D98C9FB22A69}" srcOrd="0" destOrd="0" parTransId="{DB9966D9-9C36-6D45-9E73-1213DE94AD1C}" sibTransId="{FFF406A0-7974-EB4B-9322-496746F9A8DA}"/>
    <dgm:cxn modelId="{6CB0F450-991E-4548-A6C5-792653EC4E28}" type="presOf" srcId="{8B5145E5-26CC-3244-8143-F2D55860F968}" destId="{A1E33E07-6680-DC47-AF76-543C0538D8FD}" srcOrd="1" destOrd="0" presId="urn:microsoft.com/office/officeart/2005/8/layout/list1"/>
    <dgm:cxn modelId="{4AC25C7F-84D2-5842-AF75-64EDBA895544}" srcId="{91B1B114-C352-DE41-A3EF-2C1254C3E2A5}" destId="{4A613996-5319-7E4A-B0FA-672068EA87E4}" srcOrd="0" destOrd="0" parTransId="{26CA3D48-3CA1-8949-9F3A-7AAAF8A0BDFD}" sibTransId="{7D27F71D-98B9-024E-8CC6-2D864287A591}"/>
    <dgm:cxn modelId="{CA83F483-E264-7041-9D95-C31E9C4080B8}" type="presOf" srcId="{8B5145E5-26CC-3244-8143-F2D55860F968}" destId="{C9A831CD-CE11-8342-A357-A646470FB444}" srcOrd="0" destOrd="0" presId="urn:microsoft.com/office/officeart/2005/8/layout/list1"/>
    <dgm:cxn modelId="{59C44CBF-139B-9D42-8FEE-B075F4D2E970}" type="presOf" srcId="{4A613996-5319-7E4A-B0FA-672068EA87E4}" destId="{CA6D0D49-A718-BE41-801C-E28223782687}" srcOrd="0" destOrd="0" presId="urn:microsoft.com/office/officeart/2005/8/layout/list1"/>
    <dgm:cxn modelId="{2665F8D5-2BE2-5142-A5C5-A133DDEF572F}" type="presOf" srcId="{DC3C73D1-0A12-A24C-9CE2-8057278CBEF2}" destId="{1E7EAAB7-1B02-6245-A014-D6936C584C32}" srcOrd="0" destOrd="0" presId="urn:microsoft.com/office/officeart/2005/8/layout/list1"/>
    <dgm:cxn modelId="{EB294DED-6A1D-0342-9F5D-C25E2A1B2055}" type="presOf" srcId="{38001DEA-8996-5A4C-966D-4786887C18DB}" destId="{3194845D-ED60-7547-81F0-D0D65D9C304D}" srcOrd="0" destOrd="0" presId="urn:microsoft.com/office/officeart/2005/8/layout/list1"/>
    <dgm:cxn modelId="{8CCC8CFF-F7BE-BC42-B9E3-22978DEAD947}" type="presOf" srcId="{38001DEA-8996-5A4C-966D-4786887C18DB}" destId="{A39E1E16-8BA6-2B47-BBD1-105EC4F56886}" srcOrd="1" destOrd="0" presId="urn:microsoft.com/office/officeart/2005/8/layout/list1"/>
    <dgm:cxn modelId="{F25EA21E-2232-E44F-AE97-DD64C254EFE2}" type="presParOf" srcId="{31CA6A11-60DA-284D-8868-F101364CCA6E}" destId="{642E76FB-9E04-6F4D-8FD4-8009CB2BFDAD}" srcOrd="0" destOrd="0" presId="urn:microsoft.com/office/officeart/2005/8/layout/list1"/>
    <dgm:cxn modelId="{EEFE1A53-D840-8A49-B8F3-2C07B0967E34}" type="presParOf" srcId="{642E76FB-9E04-6F4D-8FD4-8009CB2BFDAD}" destId="{CA6D0D49-A718-BE41-801C-E28223782687}" srcOrd="0" destOrd="0" presId="urn:microsoft.com/office/officeart/2005/8/layout/list1"/>
    <dgm:cxn modelId="{C18720F3-C2C2-2F46-975D-8373BC373C19}" type="presParOf" srcId="{642E76FB-9E04-6F4D-8FD4-8009CB2BFDAD}" destId="{2322D606-3F82-8C48-82DC-4B2BB5723B35}" srcOrd="1" destOrd="0" presId="urn:microsoft.com/office/officeart/2005/8/layout/list1"/>
    <dgm:cxn modelId="{AB5C80E0-1BE9-8D4E-934C-1697E9402B04}" type="presParOf" srcId="{31CA6A11-60DA-284D-8868-F101364CCA6E}" destId="{C22BFA0C-5DD6-5C45-8E9D-82CF61B14E86}" srcOrd="1" destOrd="0" presId="urn:microsoft.com/office/officeart/2005/8/layout/list1"/>
    <dgm:cxn modelId="{70C395B2-21D1-3D4B-AD55-A9EE17733420}" type="presParOf" srcId="{31CA6A11-60DA-284D-8868-F101364CCA6E}" destId="{482EBE12-269B-9B4A-9FDB-8BDBEBA4EA7A}" srcOrd="2" destOrd="0" presId="urn:microsoft.com/office/officeart/2005/8/layout/list1"/>
    <dgm:cxn modelId="{C6C55685-1201-0945-9992-604CFF0703D6}" type="presParOf" srcId="{31CA6A11-60DA-284D-8868-F101364CCA6E}" destId="{0A3CD851-AE35-7742-B369-6696F24B0FA2}" srcOrd="3" destOrd="0" presId="urn:microsoft.com/office/officeart/2005/8/layout/list1"/>
    <dgm:cxn modelId="{A1FC23D2-3C14-9A40-AADF-18192F22527B}" type="presParOf" srcId="{31CA6A11-60DA-284D-8868-F101364CCA6E}" destId="{C2EA70ED-1183-E246-90D1-3CE3FE625E20}" srcOrd="4" destOrd="0" presId="urn:microsoft.com/office/officeart/2005/8/layout/list1"/>
    <dgm:cxn modelId="{7164C551-1C82-9843-A238-3E00D94F74B6}" type="presParOf" srcId="{C2EA70ED-1183-E246-90D1-3CE3FE625E20}" destId="{3194845D-ED60-7547-81F0-D0D65D9C304D}" srcOrd="0" destOrd="0" presId="urn:microsoft.com/office/officeart/2005/8/layout/list1"/>
    <dgm:cxn modelId="{0AEEE8B3-DCB4-D948-9BE9-AE465709D3DC}" type="presParOf" srcId="{C2EA70ED-1183-E246-90D1-3CE3FE625E20}" destId="{A39E1E16-8BA6-2B47-BBD1-105EC4F56886}" srcOrd="1" destOrd="0" presId="urn:microsoft.com/office/officeart/2005/8/layout/list1"/>
    <dgm:cxn modelId="{6A0C6525-C086-BF4B-8735-B7FC3DD7ECB5}" type="presParOf" srcId="{31CA6A11-60DA-284D-8868-F101364CCA6E}" destId="{F96150F4-7354-3D4E-9ACF-1AB5037F99D2}" srcOrd="5" destOrd="0" presId="urn:microsoft.com/office/officeart/2005/8/layout/list1"/>
    <dgm:cxn modelId="{6AF401B3-40E9-F940-9726-09C7B286456B}" type="presParOf" srcId="{31CA6A11-60DA-284D-8868-F101364CCA6E}" destId="{1A1AE082-3264-FB4C-AEF9-470A49CA2980}" srcOrd="6" destOrd="0" presId="urn:microsoft.com/office/officeart/2005/8/layout/list1"/>
    <dgm:cxn modelId="{CBDDC07F-EC55-4E43-B8E2-C953A7CCD24B}" type="presParOf" srcId="{31CA6A11-60DA-284D-8868-F101364CCA6E}" destId="{E30721E8-7BFC-5341-A0CA-78B8A56349A9}" srcOrd="7" destOrd="0" presId="urn:microsoft.com/office/officeart/2005/8/layout/list1"/>
    <dgm:cxn modelId="{B6466981-8CC6-9F4A-B449-0B481AF1FB00}" type="presParOf" srcId="{31CA6A11-60DA-284D-8868-F101364CCA6E}" destId="{0E1B81D2-2094-BA43-B2BB-54BDB65302BA}" srcOrd="8" destOrd="0" presId="urn:microsoft.com/office/officeart/2005/8/layout/list1"/>
    <dgm:cxn modelId="{ACBD037C-4085-B548-A72C-07E53B10B830}" type="presParOf" srcId="{0E1B81D2-2094-BA43-B2BB-54BDB65302BA}" destId="{C9A831CD-CE11-8342-A357-A646470FB444}" srcOrd="0" destOrd="0" presId="urn:microsoft.com/office/officeart/2005/8/layout/list1"/>
    <dgm:cxn modelId="{CCB30EA2-BE30-8E42-9052-9572BB4239BF}" type="presParOf" srcId="{0E1B81D2-2094-BA43-B2BB-54BDB65302BA}" destId="{A1E33E07-6680-DC47-AF76-543C0538D8FD}" srcOrd="1" destOrd="0" presId="urn:microsoft.com/office/officeart/2005/8/layout/list1"/>
    <dgm:cxn modelId="{70C24738-89E4-0B43-B252-606BFCFA0EBC}" type="presParOf" srcId="{31CA6A11-60DA-284D-8868-F101364CCA6E}" destId="{EA8EB96D-C388-3343-97B2-77415958E78C}" srcOrd="9" destOrd="0" presId="urn:microsoft.com/office/officeart/2005/8/layout/list1"/>
    <dgm:cxn modelId="{356AABFC-6ED2-0343-984B-31A5DC54872F}" type="presParOf" srcId="{31CA6A11-60DA-284D-8868-F101364CCA6E}" destId="{1E7EAAB7-1B02-6245-A014-D6936C584C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98441D-302E-F940-BFE2-A9CF4AB5EE7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5C0FA8-F066-5649-8DE2-CD752A06DD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Formal request to higher management</a:t>
          </a:r>
        </a:p>
      </dgm:t>
    </dgm:pt>
    <dgm:pt modelId="{FFE43C6C-119D-5F43-B980-23B9F1104EEE}" type="parTrans" cxnId="{9AD39FD1-A3DD-7140-BE29-604496CEAE0F}">
      <dgm:prSet/>
      <dgm:spPr/>
      <dgm:t>
        <a:bodyPr/>
        <a:lstStyle/>
        <a:p>
          <a:endParaRPr lang="en-GB"/>
        </a:p>
      </dgm:t>
    </dgm:pt>
    <dgm:pt modelId="{A4E11FCC-CEBC-3D48-9C4A-24E3D353C314}" type="sibTrans" cxnId="{9AD39FD1-A3DD-7140-BE29-604496CEAE0F}">
      <dgm:prSet/>
      <dgm:spPr/>
      <dgm:t>
        <a:bodyPr/>
        <a:lstStyle/>
        <a:p>
          <a:endParaRPr lang="en-GB"/>
        </a:p>
      </dgm:t>
    </dgm:pt>
    <dgm:pt modelId="{8DD71FAF-F6F8-674F-92B2-7C3A6A6220F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Use leverage, e.g. licensing powers</a:t>
          </a:r>
        </a:p>
      </dgm:t>
    </dgm:pt>
    <dgm:pt modelId="{9E0724B2-E660-A048-AE3B-E5BD9DC50DFE}" type="parTrans" cxnId="{3F31AA3C-CB88-0E4F-AC7B-A98720A1D4A7}">
      <dgm:prSet/>
      <dgm:spPr/>
      <dgm:t>
        <a:bodyPr/>
        <a:lstStyle/>
        <a:p>
          <a:endParaRPr lang="en-GB"/>
        </a:p>
      </dgm:t>
    </dgm:pt>
    <dgm:pt modelId="{20A29FD8-876D-1A49-AC52-6F385B56C663}" type="sibTrans" cxnId="{3F31AA3C-CB88-0E4F-AC7B-A98720A1D4A7}">
      <dgm:prSet/>
      <dgm:spPr/>
      <dgm:t>
        <a:bodyPr/>
        <a:lstStyle/>
        <a:p>
          <a:endParaRPr lang="en-GB"/>
        </a:p>
      </dgm:t>
    </dgm:pt>
    <dgm:pt modelId="{CA4FDB37-10B8-7646-A234-18277BE5CD4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Call public attention to an organisation's lack of action</a:t>
          </a:r>
        </a:p>
      </dgm:t>
    </dgm:pt>
    <dgm:pt modelId="{5ABEE436-DC4F-E94C-9472-1DEEF42E2948}" type="parTrans" cxnId="{1B5C0201-75BA-6141-88CD-702A6528968B}">
      <dgm:prSet/>
      <dgm:spPr/>
      <dgm:t>
        <a:bodyPr/>
        <a:lstStyle/>
        <a:p>
          <a:endParaRPr lang="en-GB"/>
        </a:p>
      </dgm:t>
    </dgm:pt>
    <dgm:pt modelId="{09B4EA8B-5516-1A4C-ADB5-74F8CF895801}" type="sibTrans" cxnId="{1B5C0201-75BA-6141-88CD-702A6528968B}">
      <dgm:prSet/>
      <dgm:spPr/>
      <dgm:t>
        <a:bodyPr/>
        <a:lstStyle/>
        <a:p>
          <a:endParaRPr lang="en-GB"/>
        </a:p>
      </dgm:t>
    </dgm:pt>
    <dgm:pt modelId="{AE8FD1EF-577B-6744-90BF-3FB3D2D8370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Withdraw/limit police services, if legal and ethical</a:t>
          </a:r>
        </a:p>
      </dgm:t>
    </dgm:pt>
    <dgm:pt modelId="{2A97BAB2-A945-794A-90F9-BE3131CAB07A}" type="parTrans" cxnId="{D7F3A659-BFAF-A74A-B108-41268DDBEF1D}">
      <dgm:prSet/>
      <dgm:spPr/>
      <dgm:t>
        <a:bodyPr/>
        <a:lstStyle/>
        <a:p>
          <a:endParaRPr lang="en-GB"/>
        </a:p>
      </dgm:t>
    </dgm:pt>
    <dgm:pt modelId="{DD3ED34C-A0DF-804C-9CE8-4B521A2A5715}" type="sibTrans" cxnId="{D7F3A659-BFAF-A74A-B108-41268DDBEF1D}">
      <dgm:prSet/>
      <dgm:spPr/>
      <dgm:t>
        <a:bodyPr/>
        <a:lstStyle/>
        <a:p>
          <a:endParaRPr lang="en-GB"/>
        </a:p>
      </dgm:t>
    </dgm:pt>
    <dgm:pt modelId="{085FF9B4-5E38-7445-B8A7-E7976DF99C9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Take civil/criminal legal action</a:t>
          </a:r>
        </a:p>
      </dgm:t>
    </dgm:pt>
    <dgm:pt modelId="{357A4CC9-36B5-F844-8F77-C77267F8CC3A}" type="parTrans" cxnId="{C7419227-5098-D44C-8959-91CE300FADD6}">
      <dgm:prSet/>
      <dgm:spPr/>
      <dgm:t>
        <a:bodyPr/>
        <a:lstStyle/>
        <a:p>
          <a:endParaRPr lang="en-GB"/>
        </a:p>
      </dgm:t>
    </dgm:pt>
    <dgm:pt modelId="{2BD7AF60-204C-5140-B4D2-EFBF32A9EA12}" type="sibTrans" cxnId="{C7419227-5098-D44C-8959-91CE300FADD6}">
      <dgm:prSet/>
      <dgm:spPr/>
      <dgm:t>
        <a:bodyPr/>
        <a:lstStyle/>
        <a:p>
          <a:endParaRPr lang="en-GB"/>
        </a:p>
      </dgm:t>
    </dgm:pt>
    <dgm:pt modelId="{4174BDB3-4844-EB48-A590-FAB234084BE6}" type="pres">
      <dgm:prSet presAssocID="{D998441D-302E-F940-BFE2-A9CF4AB5EE7E}" presName="outerComposite" presStyleCnt="0">
        <dgm:presLayoutVars>
          <dgm:chMax val="5"/>
          <dgm:dir/>
          <dgm:resizeHandles val="exact"/>
        </dgm:presLayoutVars>
      </dgm:prSet>
      <dgm:spPr/>
    </dgm:pt>
    <dgm:pt modelId="{76A7A8D9-48C8-BD4B-A664-76A74E37EC1A}" type="pres">
      <dgm:prSet presAssocID="{D998441D-302E-F940-BFE2-A9CF4AB5EE7E}" presName="dummyMaxCanvas" presStyleCnt="0">
        <dgm:presLayoutVars/>
      </dgm:prSet>
      <dgm:spPr/>
    </dgm:pt>
    <dgm:pt modelId="{8CAA4D3A-3A11-5A47-A50D-4A82FEB41479}" type="pres">
      <dgm:prSet presAssocID="{D998441D-302E-F940-BFE2-A9CF4AB5EE7E}" presName="FiveNodes_1" presStyleLbl="node1" presStyleIdx="0" presStyleCnt="5">
        <dgm:presLayoutVars>
          <dgm:bulletEnabled val="1"/>
        </dgm:presLayoutVars>
      </dgm:prSet>
      <dgm:spPr/>
    </dgm:pt>
    <dgm:pt modelId="{86C4E11A-4E69-184F-9E99-6749F8D9DE06}" type="pres">
      <dgm:prSet presAssocID="{D998441D-302E-F940-BFE2-A9CF4AB5EE7E}" presName="FiveNodes_2" presStyleLbl="node1" presStyleIdx="1" presStyleCnt="5">
        <dgm:presLayoutVars>
          <dgm:bulletEnabled val="1"/>
        </dgm:presLayoutVars>
      </dgm:prSet>
      <dgm:spPr/>
    </dgm:pt>
    <dgm:pt modelId="{F91FE830-9C03-9545-82C0-88E6168650E9}" type="pres">
      <dgm:prSet presAssocID="{D998441D-302E-F940-BFE2-A9CF4AB5EE7E}" presName="FiveNodes_3" presStyleLbl="node1" presStyleIdx="2" presStyleCnt="5">
        <dgm:presLayoutVars>
          <dgm:bulletEnabled val="1"/>
        </dgm:presLayoutVars>
      </dgm:prSet>
      <dgm:spPr/>
    </dgm:pt>
    <dgm:pt modelId="{B816EBC2-CBA0-1146-AF56-ABAF3845F520}" type="pres">
      <dgm:prSet presAssocID="{D998441D-302E-F940-BFE2-A9CF4AB5EE7E}" presName="FiveNodes_4" presStyleLbl="node1" presStyleIdx="3" presStyleCnt="5">
        <dgm:presLayoutVars>
          <dgm:bulletEnabled val="1"/>
        </dgm:presLayoutVars>
      </dgm:prSet>
      <dgm:spPr/>
    </dgm:pt>
    <dgm:pt modelId="{D77160F7-7FC2-5849-886C-FF7302A80F39}" type="pres">
      <dgm:prSet presAssocID="{D998441D-302E-F940-BFE2-A9CF4AB5EE7E}" presName="FiveNodes_5" presStyleLbl="node1" presStyleIdx="4" presStyleCnt="5">
        <dgm:presLayoutVars>
          <dgm:bulletEnabled val="1"/>
        </dgm:presLayoutVars>
      </dgm:prSet>
      <dgm:spPr/>
    </dgm:pt>
    <dgm:pt modelId="{E906392D-4625-0142-AB2B-F5E5BB483ACF}" type="pres">
      <dgm:prSet presAssocID="{D998441D-302E-F940-BFE2-A9CF4AB5EE7E}" presName="FiveConn_1-2" presStyleLbl="fgAccFollowNode1" presStyleIdx="0" presStyleCnt="4">
        <dgm:presLayoutVars>
          <dgm:bulletEnabled val="1"/>
        </dgm:presLayoutVars>
      </dgm:prSet>
      <dgm:spPr/>
    </dgm:pt>
    <dgm:pt modelId="{00548C5D-5B1B-3F47-B7D6-FF7F612A6E40}" type="pres">
      <dgm:prSet presAssocID="{D998441D-302E-F940-BFE2-A9CF4AB5EE7E}" presName="FiveConn_2-3" presStyleLbl="fgAccFollowNode1" presStyleIdx="1" presStyleCnt="4">
        <dgm:presLayoutVars>
          <dgm:bulletEnabled val="1"/>
        </dgm:presLayoutVars>
      </dgm:prSet>
      <dgm:spPr/>
    </dgm:pt>
    <dgm:pt modelId="{6C87C57A-1E4A-B54D-AF7D-A59C1D3FA371}" type="pres">
      <dgm:prSet presAssocID="{D998441D-302E-F940-BFE2-A9CF4AB5EE7E}" presName="FiveConn_3-4" presStyleLbl="fgAccFollowNode1" presStyleIdx="2" presStyleCnt="4">
        <dgm:presLayoutVars>
          <dgm:bulletEnabled val="1"/>
        </dgm:presLayoutVars>
      </dgm:prSet>
      <dgm:spPr/>
    </dgm:pt>
    <dgm:pt modelId="{D9DBD9E3-EEDE-A447-97F3-08AEE2F46F5E}" type="pres">
      <dgm:prSet presAssocID="{D998441D-302E-F940-BFE2-A9CF4AB5EE7E}" presName="FiveConn_4-5" presStyleLbl="fgAccFollowNode1" presStyleIdx="3" presStyleCnt="4">
        <dgm:presLayoutVars>
          <dgm:bulletEnabled val="1"/>
        </dgm:presLayoutVars>
      </dgm:prSet>
      <dgm:spPr/>
    </dgm:pt>
    <dgm:pt modelId="{F7E74DEA-2E87-6D4D-AE81-A33B39CEF496}" type="pres">
      <dgm:prSet presAssocID="{D998441D-302E-F940-BFE2-A9CF4AB5EE7E}" presName="FiveNodes_1_text" presStyleLbl="node1" presStyleIdx="4" presStyleCnt="5">
        <dgm:presLayoutVars>
          <dgm:bulletEnabled val="1"/>
        </dgm:presLayoutVars>
      </dgm:prSet>
      <dgm:spPr/>
    </dgm:pt>
    <dgm:pt modelId="{B251231B-68F0-1148-817A-E7704C1C8169}" type="pres">
      <dgm:prSet presAssocID="{D998441D-302E-F940-BFE2-A9CF4AB5EE7E}" presName="FiveNodes_2_text" presStyleLbl="node1" presStyleIdx="4" presStyleCnt="5">
        <dgm:presLayoutVars>
          <dgm:bulletEnabled val="1"/>
        </dgm:presLayoutVars>
      </dgm:prSet>
      <dgm:spPr/>
    </dgm:pt>
    <dgm:pt modelId="{80EAA9AE-B861-B747-9DF6-60D3135FECB9}" type="pres">
      <dgm:prSet presAssocID="{D998441D-302E-F940-BFE2-A9CF4AB5EE7E}" presName="FiveNodes_3_text" presStyleLbl="node1" presStyleIdx="4" presStyleCnt="5">
        <dgm:presLayoutVars>
          <dgm:bulletEnabled val="1"/>
        </dgm:presLayoutVars>
      </dgm:prSet>
      <dgm:spPr/>
    </dgm:pt>
    <dgm:pt modelId="{840BAB75-28DD-F24B-8743-AA7FBD65C79C}" type="pres">
      <dgm:prSet presAssocID="{D998441D-302E-F940-BFE2-A9CF4AB5EE7E}" presName="FiveNodes_4_text" presStyleLbl="node1" presStyleIdx="4" presStyleCnt="5">
        <dgm:presLayoutVars>
          <dgm:bulletEnabled val="1"/>
        </dgm:presLayoutVars>
      </dgm:prSet>
      <dgm:spPr/>
    </dgm:pt>
    <dgm:pt modelId="{CFDE6715-8C0D-3F4A-90CF-B106E9994E76}" type="pres">
      <dgm:prSet presAssocID="{D998441D-302E-F940-BFE2-A9CF4AB5EE7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B5C0201-75BA-6141-88CD-702A6528968B}" srcId="{D998441D-302E-F940-BFE2-A9CF4AB5EE7E}" destId="{CA4FDB37-10B8-7646-A234-18277BE5CD42}" srcOrd="2" destOrd="0" parTransId="{5ABEE436-DC4F-E94C-9472-1DEEF42E2948}" sibTransId="{09B4EA8B-5516-1A4C-ADB5-74F8CF895801}"/>
    <dgm:cxn modelId="{019C390E-9B43-224E-B91C-E38E3E50E860}" type="presOf" srcId="{695C0FA8-F066-5649-8DE2-CD752A06DD65}" destId="{8CAA4D3A-3A11-5A47-A50D-4A82FEB41479}" srcOrd="0" destOrd="0" presId="urn:microsoft.com/office/officeart/2005/8/layout/vProcess5"/>
    <dgm:cxn modelId="{B234E41C-BB8D-A246-8DC1-82D3628D04A7}" type="presOf" srcId="{09B4EA8B-5516-1A4C-ADB5-74F8CF895801}" destId="{6C87C57A-1E4A-B54D-AF7D-A59C1D3FA371}" srcOrd="0" destOrd="0" presId="urn:microsoft.com/office/officeart/2005/8/layout/vProcess5"/>
    <dgm:cxn modelId="{C7419227-5098-D44C-8959-91CE300FADD6}" srcId="{D998441D-302E-F940-BFE2-A9CF4AB5EE7E}" destId="{085FF9B4-5E38-7445-B8A7-E7976DF99C99}" srcOrd="4" destOrd="0" parTransId="{357A4CC9-36B5-F844-8F77-C77267F8CC3A}" sibTransId="{2BD7AF60-204C-5140-B4D2-EFBF32A9EA12}"/>
    <dgm:cxn modelId="{3F31AA3C-CB88-0E4F-AC7B-A98720A1D4A7}" srcId="{D998441D-302E-F940-BFE2-A9CF4AB5EE7E}" destId="{8DD71FAF-F6F8-674F-92B2-7C3A6A6220F2}" srcOrd="1" destOrd="0" parTransId="{9E0724B2-E660-A048-AE3B-E5BD9DC50DFE}" sibTransId="{20A29FD8-876D-1A49-AC52-6F385B56C663}"/>
    <dgm:cxn modelId="{E8900F44-FD63-C749-B140-C4A66D580B1E}" type="presOf" srcId="{8DD71FAF-F6F8-674F-92B2-7C3A6A6220F2}" destId="{86C4E11A-4E69-184F-9E99-6749F8D9DE06}" srcOrd="0" destOrd="0" presId="urn:microsoft.com/office/officeart/2005/8/layout/vProcess5"/>
    <dgm:cxn modelId="{15A5EB4A-4A64-3B43-BAD7-0C9A849A0FCD}" type="presOf" srcId="{085FF9B4-5E38-7445-B8A7-E7976DF99C99}" destId="{CFDE6715-8C0D-3F4A-90CF-B106E9994E76}" srcOrd="1" destOrd="0" presId="urn:microsoft.com/office/officeart/2005/8/layout/vProcess5"/>
    <dgm:cxn modelId="{D7F3A659-BFAF-A74A-B108-41268DDBEF1D}" srcId="{D998441D-302E-F940-BFE2-A9CF4AB5EE7E}" destId="{AE8FD1EF-577B-6744-90BF-3FB3D2D8370C}" srcOrd="3" destOrd="0" parTransId="{2A97BAB2-A945-794A-90F9-BE3131CAB07A}" sibTransId="{DD3ED34C-A0DF-804C-9CE8-4B521A2A5715}"/>
    <dgm:cxn modelId="{C5E62566-1E31-7248-A5D1-DB616FE34F43}" type="presOf" srcId="{A4E11FCC-CEBC-3D48-9C4A-24E3D353C314}" destId="{E906392D-4625-0142-AB2B-F5E5BB483ACF}" srcOrd="0" destOrd="0" presId="urn:microsoft.com/office/officeart/2005/8/layout/vProcess5"/>
    <dgm:cxn modelId="{550B4E6C-6459-7541-B5BB-0D69F624DF9E}" type="presOf" srcId="{DD3ED34C-A0DF-804C-9CE8-4B521A2A5715}" destId="{D9DBD9E3-EEDE-A447-97F3-08AEE2F46F5E}" srcOrd="0" destOrd="0" presId="urn:microsoft.com/office/officeart/2005/8/layout/vProcess5"/>
    <dgm:cxn modelId="{D534068B-5449-EB47-A1A3-6BCC1CBDF0D2}" type="presOf" srcId="{8DD71FAF-F6F8-674F-92B2-7C3A6A6220F2}" destId="{B251231B-68F0-1148-817A-E7704C1C8169}" srcOrd="1" destOrd="0" presId="urn:microsoft.com/office/officeart/2005/8/layout/vProcess5"/>
    <dgm:cxn modelId="{3C99DF8D-220F-1640-A712-00B763671B76}" type="presOf" srcId="{AE8FD1EF-577B-6744-90BF-3FB3D2D8370C}" destId="{B816EBC2-CBA0-1146-AF56-ABAF3845F520}" srcOrd="0" destOrd="0" presId="urn:microsoft.com/office/officeart/2005/8/layout/vProcess5"/>
    <dgm:cxn modelId="{1821C497-0D61-A345-98CE-5E9785E4EE63}" type="presOf" srcId="{CA4FDB37-10B8-7646-A234-18277BE5CD42}" destId="{80EAA9AE-B861-B747-9DF6-60D3135FECB9}" srcOrd="1" destOrd="0" presId="urn:microsoft.com/office/officeart/2005/8/layout/vProcess5"/>
    <dgm:cxn modelId="{C4D88E9A-4D24-EF4A-828E-99E9AD65D9E6}" type="presOf" srcId="{D998441D-302E-F940-BFE2-A9CF4AB5EE7E}" destId="{4174BDB3-4844-EB48-A590-FAB234084BE6}" srcOrd="0" destOrd="0" presId="urn:microsoft.com/office/officeart/2005/8/layout/vProcess5"/>
    <dgm:cxn modelId="{487FBFCA-9C3A-2F44-BCDE-FCDC30D65CED}" type="presOf" srcId="{CA4FDB37-10B8-7646-A234-18277BE5CD42}" destId="{F91FE830-9C03-9545-82C0-88E6168650E9}" srcOrd="0" destOrd="0" presId="urn:microsoft.com/office/officeart/2005/8/layout/vProcess5"/>
    <dgm:cxn modelId="{9AD39FD1-A3DD-7140-BE29-604496CEAE0F}" srcId="{D998441D-302E-F940-BFE2-A9CF4AB5EE7E}" destId="{695C0FA8-F066-5649-8DE2-CD752A06DD65}" srcOrd="0" destOrd="0" parTransId="{FFE43C6C-119D-5F43-B980-23B9F1104EEE}" sibTransId="{A4E11FCC-CEBC-3D48-9C4A-24E3D353C314}"/>
    <dgm:cxn modelId="{84DA94D4-6B06-604A-A87A-08B88BD75323}" type="presOf" srcId="{695C0FA8-F066-5649-8DE2-CD752A06DD65}" destId="{F7E74DEA-2E87-6D4D-AE81-A33B39CEF496}" srcOrd="1" destOrd="0" presId="urn:microsoft.com/office/officeart/2005/8/layout/vProcess5"/>
    <dgm:cxn modelId="{7D3A24E4-DAC0-D24B-B3EB-ED7626838845}" type="presOf" srcId="{20A29FD8-876D-1A49-AC52-6F385B56C663}" destId="{00548C5D-5B1B-3F47-B7D6-FF7F612A6E40}" srcOrd="0" destOrd="0" presId="urn:microsoft.com/office/officeart/2005/8/layout/vProcess5"/>
    <dgm:cxn modelId="{F9E255F1-609A-B446-9EC4-5E733285753F}" type="presOf" srcId="{AE8FD1EF-577B-6744-90BF-3FB3D2D8370C}" destId="{840BAB75-28DD-F24B-8743-AA7FBD65C79C}" srcOrd="1" destOrd="0" presId="urn:microsoft.com/office/officeart/2005/8/layout/vProcess5"/>
    <dgm:cxn modelId="{4E4EC2F9-7FD3-C147-B57B-9C49E8679E43}" type="presOf" srcId="{085FF9B4-5E38-7445-B8A7-E7976DF99C99}" destId="{D77160F7-7FC2-5849-886C-FF7302A80F39}" srcOrd="0" destOrd="0" presId="urn:microsoft.com/office/officeart/2005/8/layout/vProcess5"/>
    <dgm:cxn modelId="{33305350-AF66-5A46-99B1-2DFE536F913A}" type="presParOf" srcId="{4174BDB3-4844-EB48-A590-FAB234084BE6}" destId="{76A7A8D9-48C8-BD4B-A664-76A74E37EC1A}" srcOrd="0" destOrd="0" presId="urn:microsoft.com/office/officeart/2005/8/layout/vProcess5"/>
    <dgm:cxn modelId="{18964F2B-5BF1-B842-A375-EAE9E63589E3}" type="presParOf" srcId="{4174BDB3-4844-EB48-A590-FAB234084BE6}" destId="{8CAA4D3A-3A11-5A47-A50D-4A82FEB41479}" srcOrd="1" destOrd="0" presId="urn:microsoft.com/office/officeart/2005/8/layout/vProcess5"/>
    <dgm:cxn modelId="{6B729D82-F28E-604F-B166-E1C480DDF601}" type="presParOf" srcId="{4174BDB3-4844-EB48-A590-FAB234084BE6}" destId="{86C4E11A-4E69-184F-9E99-6749F8D9DE06}" srcOrd="2" destOrd="0" presId="urn:microsoft.com/office/officeart/2005/8/layout/vProcess5"/>
    <dgm:cxn modelId="{609FFF76-0784-0B42-9804-04DFE9AFD69B}" type="presParOf" srcId="{4174BDB3-4844-EB48-A590-FAB234084BE6}" destId="{F91FE830-9C03-9545-82C0-88E6168650E9}" srcOrd="3" destOrd="0" presId="urn:microsoft.com/office/officeart/2005/8/layout/vProcess5"/>
    <dgm:cxn modelId="{13111F75-39B4-654A-A3AB-5B96F21B6F04}" type="presParOf" srcId="{4174BDB3-4844-EB48-A590-FAB234084BE6}" destId="{B816EBC2-CBA0-1146-AF56-ABAF3845F520}" srcOrd="4" destOrd="0" presId="urn:microsoft.com/office/officeart/2005/8/layout/vProcess5"/>
    <dgm:cxn modelId="{7546DBA2-990B-034D-A133-484EB9E7EDC2}" type="presParOf" srcId="{4174BDB3-4844-EB48-A590-FAB234084BE6}" destId="{D77160F7-7FC2-5849-886C-FF7302A80F39}" srcOrd="5" destOrd="0" presId="urn:microsoft.com/office/officeart/2005/8/layout/vProcess5"/>
    <dgm:cxn modelId="{EA351EC0-151E-D240-B553-32A9CF4BFDF3}" type="presParOf" srcId="{4174BDB3-4844-EB48-A590-FAB234084BE6}" destId="{E906392D-4625-0142-AB2B-F5E5BB483ACF}" srcOrd="6" destOrd="0" presId="urn:microsoft.com/office/officeart/2005/8/layout/vProcess5"/>
    <dgm:cxn modelId="{7C81E3F6-7A03-2A42-ABEA-88C9B688E3BA}" type="presParOf" srcId="{4174BDB3-4844-EB48-A590-FAB234084BE6}" destId="{00548C5D-5B1B-3F47-B7D6-FF7F612A6E40}" srcOrd="7" destOrd="0" presId="urn:microsoft.com/office/officeart/2005/8/layout/vProcess5"/>
    <dgm:cxn modelId="{6492AB15-DE69-CF44-8BB0-91D08F82CF86}" type="presParOf" srcId="{4174BDB3-4844-EB48-A590-FAB234084BE6}" destId="{6C87C57A-1E4A-B54D-AF7D-A59C1D3FA371}" srcOrd="8" destOrd="0" presId="urn:microsoft.com/office/officeart/2005/8/layout/vProcess5"/>
    <dgm:cxn modelId="{19314909-A89D-EE46-89C4-D8FBC9164D11}" type="presParOf" srcId="{4174BDB3-4844-EB48-A590-FAB234084BE6}" destId="{D9DBD9E3-EEDE-A447-97F3-08AEE2F46F5E}" srcOrd="9" destOrd="0" presId="urn:microsoft.com/office/officeart/2005/8/layout/vProcess5"/>
    <dgm:cxn modelId="{42EE7783-8830-7F40-A613-F012B32003FC}" type="presParOf" srcId="{4174BDB3-4844-EB48-A590-FAB234084BE6}" destId="{F7E74DEA-2E87-6D4D-AE81-A33B39CEF496}" srcOrd="10" destOrd="0" presId="urn:microsoft.com/office/officeart/2005/8/layout/vProcess5"/>
    <dgm:cxn modelId="{DC6F4FF3-8EA3-1546-B563-0FF01CBB3D59}" type="presParOf" srcId="{4174BDB3-4844-EB48-A590-FAB234084BE6}" destId="{B251231B-68F0-1148-817A-E7704C1C8169}" srcOrd="11" destOrd="0" presId="urn:microsoft.com/office/officeart/2005/8/layout/vProcess5"/>
    <dgm:cxn modelId="{8B610195-8B35-C84F-8522-A5CE2FD494B0}" type="presParOf" srcId="{4174BDB3-4844-EB48-A590-FAB234084BE6}" destId="{80EAA9AE-B861-B747-9DF6-60D3135FECB9}" srcOrd="12" destOrd="0" presId="urn:microsoft.com/office/officeart/2005/8/layout/vProcess5"/>
    <dgm:cxn modelId="{CB2DF42A-B8DB-654D-956F-BF6B6202D999}" type="presParOf" srcId="{4174BDB3-4844-EB48-A590-FAB234084BE6}" destId="{840BAB75-28DD-F24B-8743-AA7FBD65C79C}" srcOrd="13" destOrd="0" presId="urn:microsoft.com/office/officeart/2005/8/layout/vProcess5"/>
    <dgm:cxn modelId="{9BC04C29-0DB6-664D-8D7E-FEFC1BBB4A93}" type="presParOf" srcId="{4174BDB3-4844-EB48-A590-FAB234084BE6}" destId="{CFDE6715-8C0D-3F4A-90CF-B106E9994E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Action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C4F2C065-449C-EB40-851B-540228DBB28E}" type="sibTrans" cxnId="{1C21EB15-6CFA-154B-90C3-14B8D160EE13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000" b="1">
              <a:solidFill>
                <a:schemeClr val="bg1"/>
              </a:solidFill>
            </a:rPr>
            <a:t>Mechanism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ECB1017E-240B-2047-9BC2-51B0DF7D29DC}" type="sibTrans" cxnId="{64DE7F97-C673-294C-8B84-88C81B790A26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Effect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Corner shop moves expensive whisky behind counter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C4F2C065-449C-EB40-851B-540228DBB28E}" type="sibTrans" cxnId="{1C21EB15-6CFA-154B-90C3-14B8D160EE13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Shoplifters cannot reach expensive whisky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ECB1017E-240B-2047-9BC2-51B0DF7D29DC}" type="sibTrans" cxnId="{64DE7F97-C673-294C-8B84-88C81B790A26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Less expensive whisky is stolen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Action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C4F2C065-449C-EB40-851B-540228DBB28E}" type="sibTrans" cxnId="{1C21EB15-6CFA-154B-90C3-14B8D160EE13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000" b="1">
              <a:solidFill>
                <a:schemeClr val="bg1"/>
              </a:solidFill>
            </a:rPr>
            <a:t>Mechanism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ECB1017E-240B-2047-9BC2-51B0DF7D29DC}" type="sibTrans" cxnId="{64DE7F97-C673-294C-8B84-88C81B790A26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Effect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CCTV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C4F2C065-449C-EB40-851B-540228DBB28E}" type="sibTrans" cxnId="{1C21EB15-6CFA-154B-90C3-14B8D160EE13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4400" b="1">
              <a:solidFill>
                <a:schemeClr val="bg1"/>
              </a:solidFill>
            </a:rPr>
            <a:t>?</a:t>
          </a:r>
          <a:endParaRPr lang="en-GB" sz="2000" b="1">
            <a:solidFill>
              <a:schemeClr val="bg1"/>
            </a:solidFill>
          </a:endParaRP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ECB1017E-240B-2047-9BC2-51B0DF7D29DC}" type="sibTrans" cxnId="{64DE7F97-C673-294C-8B84-88C81B790A26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Less expensive whisky is stolen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Corner shop moves expensive whisky behind counter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C4F2C065-449C-EB40-851B-540228DBB28E}" type="sibTrans" cxnId="{1C21EB15-6CFA-154B-90C3-14B8D160EE13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Shoplifters cannot reach expensive whisky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ECB1017E-240B-2047-9BC2-51B0DF7D29DC}" type="sibTrans" cxnId="{64DE7F97-C673-294C-8B84-88C81B790A26}">
      <dgm:prSet custT="1"/>
      <dgm:spPr/>
      <dgm:t>
        <a:bodyPr/>
        <a:lstStyle/>
        <a:p>
          <a:endParaRPr lang="en-GB" sz="2400">
            <a:solidFill>
              <a:schemeClr val="bg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000">
              <a:solidFill>
                <a:schemeClr val="bg1"/>
              </a:solidFill>
            </a:rPr>
            <a:t>Less expensive whisky is stolen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CEC576-A451-804F-A042-2DC0A2B0144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162675-B7D0-F143-8145-278F90631E11}">
      <dgm:prSet phldrT="[Text]" custT="1"/>
      <dgm:spPr/>
      <dgm:t>
        <a:bodyPr/>
        <a:lstStyle/>
        <a:p>
          <a:r>
            <a:rPr lang="en-GB" sz="2400" dirty="0"/>
            <a:t>To see if further </a:t>
          </a:r>
          <a:br>
            <a:rPr lang="en-GB" sz="2400" dirty="0"/>
          </a:br>
          <a:r>
            <a:rPr lang="en-GB" sz="2400" dirty="0"/>
            <a:t>action is needed</a:t>
          </a:r>
        </a:p>
      </dgm:t>
    </dgm:pt>
    <dgm:pt modelId="{86BEEF7B-BB06-1841-9CC8-BCA8D3097C4B}" type="parTrans" cxnId="{FFB1D3CD-0381-9644-A665-137395E89FEE}">
      <dgm:prSet/>
      <dgm:spPr/>
      <dgm:t>
        <a:bodyPr/>
        <a:lstStyle/>
        <a:p>
          <a:endParaRPr lang="en-GB"/>
        </a:p>
      </dgm:t>
    </dgm:pt>
    <dgm:pt modelId="{D36C325D-F1DF-B141-9799-5EB9C3C0BE13}" type="sibTrans" cxnId="{FFB1D3CD-0381-9644-A665-137395E89FEE}">
      <dgm:prSet/>
      <dgm:spPr/>
      <dgm:t>
        <a:bodyPr/>
        <a:lstStyle/>
        <a:p>
          <a:endParaRPr lang="en-GB"/>
        </a:p>
      </dgm:t>
    </dgm:pt>
    <dgm:pt modelId="{FEDBC34D-A1A3-5C4A-B73F-BF70EAFBF3DE}">
      <dgm:prSet phldrT="[Text]" custT="1"/>
      <dgm:spPr/>
      <dgm:t>
        <a:bodyPr/>
        <a:lstStyle/>
        <a:p>
          <a:r>
            <a:rPr lang="en-GB" sz="2400" dirty="0"/>
            <a:t>To identify unforeseen consequences</a:t>
          </a:r>
        </a:p>
      </dgm:t>
    </dgm:pt>
    <dgm:pt modelId="{A1C91A88-3CD8-3C46-8BE9-CE32C8B01AF7}" type="parTrans" cxnId="{86AEBD84-1978-F341-A3AE-947B3AA0AD49}">
      <dgm:prSet/>
      <dgm:spPr/>
      <dgm:t>
        <a:bodyPr/>
        <a:lstStyle/>
        <a:p>
          <a:endParaRPr lang="en-GB"/>
        </a:p>
      </dgm:t>
    </dgm:pt>
    <dgm:pt modelId="{E2FC24EC-6E89-B649-B6A2-05FD1CE1B63D}" type="sibTrans" cxnId="{86AEBD84-1978-F341-A3AE-947B3AA0AD49}">
      <dgm:prSet/>
      <dgm:spPr/>
      <dgm:t>
        <a:bodyPr/>
        <a:lstStyle/>
        <a:p>
          <a:endParaRPr lang="en-GB"/>
        </a:p>
      </dgm:t>
    </dgm:pt>
    <dgm:pt modelId="{25DAC47D-BF94-214D-A5CD-FC6B39BFC945}">
      <dgm:prSet phldrT="[Text]" custT="1"/>
      <dgm:spPr/>
      <dgm:t>
        <a:bodyPr/>
        <a:lstStyle/>
        <a:p>
          <a:r>
            <a:rPr lang="en-GB" sz="2400" dirty="0"/>
            <a:t>To learn for the future (and help others learn)</a:t>
          </a:r>
        </a:p>
      </dgm:t>
    </dgm:pt>
    <dgm:pt modelId="{178F098E-7A31-A344-B672-CC3BD984479B}" type="parTrans" cxnId="{5703AB9F-CBCB-3948-9643-1BCBDBA8EA7B}">
      <dgm:prSet/>
      <dgm:spPr/>
      <dgm:t>
        <a:bodyPr/>
        <a:lstStyle/>
        <a:p>
          <a:endParaRPr lang="en-GB"/>
        </a:p>
      </dgm:t>
    </dgm:pt>
    <dgm:pt modelId="{24F68485-3D29-7543-A049-80007D93231A}" type="sibTrans" cxnId="{5703AB9F-CBCB-3948-9643-1BCBDBA8EA7B}">
      <dgm:prSet/>
      <dgm:spPr/>
      <dgm:t>
        <a:bodyPr/>
        <a:lstStyle/>
        <a:p>
          <a:endParaRPr lang="en-GB"/>
        </a:p>
      </dgm:t>
    </dgm:pt>
    <dgm:pt modelId="{56163BF8-98F7-BA4D-A11B-64F9B4EC9A20}">
      <dgm:prSet phldrT="[Text]" custT="1"/>
      <dgm:spPr/>
      <dgm:t>
        <a:bodyPr/>
        <a:lstStyle/>
        <a:p>
          <a:r>
            <a:rPr lang="en-GB" sz="2400" dirty="0"/>
            <a:t>To check for implementation failure</a:t>
          </a:r>
        </a:p>
      </dgm:t>
    </dgm:pt>
    <dgm:pt modelId="{B47AEF44-433A-264E-BA85-AF4AFA8D1DFC}" type="parTrans" cxnId="{DCFC5277-24B7-4446-B2B3-9A89D3F35877}">
      <dgm:prSet/>
      <dgm:spPr/>
      <dgm:t>
        <a:bodyPr/>
        <a:lstStyle/>
        <a:p>
          <a:endParaRPr lang="en-GB"/>
        </a:p>
      </dgm:t>
    </dgm:pt>
    <dgm:pt modelId="{B8DE1F3D-3435-B94B-9663-E851B1540C50}" type="sibTrans" cxnId="{DCFC5277-24B7-4446-B2B3-9A89D3F35877}">
      <dgm:prSet/>
      <dgm:spPr/>
      <dgm:t>
        <a:bodyPr/>
        <a:lstStyle/>
        <a:p>
          <a:endParaRPr lang="en-GB"/>
        </a:p>
      </dgm:t>
    </dgm:pt>
    <dgm:pt modelId="{FF9F3E6C-7DDF-1949-A908-EB6F2D01AF44}" type="pres">
      <dgm:prSet presAssocID="{79CEC576-A451-804F-A042-2DC0A2B0144C}" presName="diagram" presStyleCnt="0">
        <dgm:presLayoutVars>
          <dgm:dir/>
          <dgm:resizeHandles val="exact"/>
        </dgm:presLayoutVars>
      </dgm:prSet>
      <dgm:spPr/>
    </dgm:pt>
    <dgm:pt modelId="{3DD58F1E-F217-A04A-A4D7-C6541BEEA106}" type="pres">
      <dgm:prSet presAssocID="{3A162675-B7D0-F143-8145-278F90631E11}" presName="node" presStyleLbl="node1" presStyleIdx="0" presStyleCnt="4" custScaleX="149184">
        <dgm:presLayoutVars>
          <dgm:bulletEnabled val="1"/>
        </dgm:presLayoutVars>
      </dgm:prSet>
      <dgm:spPr/>
    </dgm:pt>
    <dgm:pt modelId="{4ADAD905-0AEA-624C-9A96-63BA9D17A595}" type="pres">
      <dgm:prSet presAssocID="{D36C325D-F1DF-B141-9799-5EB9C3C0BE13}" presName="sibTrans" presStyleCnt="0"/>
      <dgm:spPr/>
    </dgm:pt>
    <dgm:pt modelId="{1FEAC8E1-017B-FA48-97E9-F8FBC49C8F71}" type="pres">
      <dgm:prSet presAssocID="{56163BF8-98F7-BA4D-A11B-64F9B4EC9A20}" presName="node" presStyleLbl="node1" presStyleIdx="1" presStyleCnt="4" custScaleX="149184">
        <dgm:presLayoutVars>
          <dgm:bulletEnabled val="1"/>
        </dgm:presLayoutVars>
      </dgm:prSet>
      <dgm:spPr/>
    </dgm:pt>
    <dgm:pt modelId="{5BA8E4A4-BFEA-7B43-87B2-59DF0F876096}" type="pres">
      <dgm:prSet presAssocID="{B8DE1F3D-3435-B94B-9663-E851B1540C50}" presName="sibTrans" presStyleCnt="0"/>
      <dgm:spPr/>
    </dgm:pt>
    <dgm:pt modelId="{C421C136-1F9A-684E-AA58-C34ED8DD4840}" type="pres">
      <dgm:prSet presAssocID="{FEDBC34D-A1A3-5C4A-B73F-BF70EAFBF3DE}" presName="node" presStyleLbl="node1" presStyleIdx="2" presStyleCnt="4" custScaleX="149184">
        <dgm:presLayoutVars>
          <dgm:bulletEnabled val="1"/>
        </dgm:presLayoutVars>
      </dgm:prSet>
      <dgm:spPr/>
    </dgm:pt>
    <dgm:pt modelId="{51CD0579-D7C9-0647-BF81-D77D02FC9735}" type="pres">
      <dgm:prSet presAssocID="{E2FC24EC-6E89-B649-B6A2-05FD1CE1B63D}" presName="sibTrans" presStyleCnt="0"/>
      <dgm:spPr/>
    </dgm:pt>
    <dgm:pt modelId="{DA8A6523-8E02-9942-B42D-06E675D8747F}" type="pres">
      <dgm:prSet presAssocID="{25DAC47D-BF94-214D-A5CD-FC6B39BFC945}" presName="node" presStyleLbl="node1" presStyleIdx="3" presStyleCnt="4" custScaleX="149184">
        <dgm:presLayoutVars>
          <dgm:bulletEnabled val="1"/>
        </dgm:presLayoutVars>
      </dgm:prSet>
      <dgm:spPr/>
    </dgm:pt>
  </dgm:ptLst>
  <dgm:cxnLst>
    <dgm:cxn modelId="{43B6734F-9722-3D49-B04F-E2CCE845F8F1}" type="presOf" srcId="{FEDBC34D-A1A3-5C4A-B73F-BF70EAFBF3DE}" destId="{C421C136-1F9A-684E-AA58-C34ED8DD4840}" srcOrd="0" destOrd="0" presId="urn:microsoft.com/office/officeart/2005/8/layout/default"/>
    <dgm:cxn modelId="{A6155B57-FC70-7344-87F6-84169D3A56B2}" type="presOf" srcId="{25DAC47D-BF94-214D-A5CD-FC6B39BFC945}" destId="{DA8A6523-8E02-9942-B42D-06E675D8747F}" srcOrd="0" destOrd="0" presId="urn:microsoft.com/office/officeart/2005/8/layout/default"/>
    <dgm:cxn modelId="{DCFC5277-24B7-4446-B2B3-9A89D3F35877}" srcId="{79CEC576-A451-804F-A042-2DC0A2B0144C}" destId="{56163BF8-98F7-BA4D-A11B-64F9B4EC9A20}" srcOrd="1" destOrd="0" parTransId="{B47AEF44-433A-264E-BA85-AF4AFA8D1DFC}" sibTransId="{B8DE1F3D-3435-B94B-9663-E851B1540C50}"/>
    <dgm:cxn modelId="{F937E881-A13B-F84C-9B65-10762FDFA13D}" type="presOf" srcId="{79CEC576-A451-804F-A042-2DC0A2B0144C}" destId="{FF9F3E6C-7DDF-1949-A908-EB6F2D01AF44}" srcOrd="0" destOrd="0" presId="urn:microsoft.com/office/officeart/2005/8/layout/default"/>
    <dgm:cxn modelId="{86AEBD84-1978-F341-A3AE-947B3AA0AD49}" srcId="{79CEC576-A451-804F-A042-2DC0A2B0144C}" destId="{FEDBC34D-A1A3-5C4A-B73F-BF70EAFBF3DE}" srcOrd="2" destOrd="0" parTransId="{A1C91A88-3CD8-3C46-8BE9-CE32C8B01AF7}" sibTransId="{E2FC24EC-6E89-B649-B6A2-05FD1CE1B63D}"/>
    <dgm:cxn modelId="{8A048999-289F-5D4A-A0F4-F4EA3A7D8DBE}" type="presOf" srcId="{3A162675-B7D0-F143-8145-278F90631E11}" destId="{3DD58F1E-F217-A04A-A4D7-C6541BEEA106}" srcOrd="0" destOrd="0" presId="urn:microsoft.com/office/officeart/2005/8/layout/default"/>
    <dgm:cxn modelId="{5703AB9F-CBCB-3948-9643-1BCBDBA8EA7B}" srcId="{79CEC576-A451-804F-A042-2DC0A2B0144C}" destId="{25DAC47D-BF94-214D-A5CD-FC6B39BFC945}" srcOrd="3" destOrd="0" parTransId="{178F098E-7A31-A344-B672-CC3BD984479B}" sibTransId="{24F68485-3D29-7543-A049-80007D93231A}"/>
    <dgm:cxn modelId="{A61916B4-FE47-3449-9767-ADCE510C74B3}" type="presOf" srcId="{56163BF8-98F7-BA4D-A11B-64F9B4EC9A20}" destId="{1FEAC8E1-017B-FA48-97E9-F8FBC49C8F71}" srcOrd="0" destOrd="0" presId="urn:microsoft.com/office/officeart/2005/8/layout/default"/>
    <dgm:cxn modelId="{FFB1D3CD-0381-9644-A665-137395E89FEE}" srcId="{79CEC576-A451-804F-A042-2DC0A2B0144C}" destId="{3A162675-B7D0-F143-8145-278F90631E11}" srcOrd="0" destOrd="0" parTransId="{86BEEF7B-BB06-1841-9CC8-BCA8D3097C4B}" sibTransId="{D36C325D-F1DF-B141-9799-5EB9C3C0BE13}"/>
    <dgm:cxn modelId="{285085DB-CEA0-7D4B-A02A-E723BB5B3C56}" type="presParOf" srcId="{FF9F3E6C-7DDF-1949-A908-EB6F2D01AF44}" destId="{3DD58F1E-F217-A04A-A4D7-C6541BEEA106}" srcOrd="0" destOrd="0" presId="urn:microsoft.com/office/officeart/2005/8/layout/default"/>
    <dgm:cxn modelId="{4D06BF83-8785-784F-8E24-922573979BD4}" type="presParOf" srcId="{FF9F3E6C-7DDF-1949-A908-EB6F2D01AF44}" destId="{4ADAD905-0AEA-624C-9A96-63BA9D17A595}" srcOrd="1" destOrd="0" presId="urn:microsoft.com/office/officeart/2005/8/layout/default"/>
    <dgm:cxn modelId="{6FF0CB45-96B5-AC45-A3FF-4ADF55173103}" type="presParOf" srcId="{FF9F3E6C-7DDF-1949-A908-EB6F2D01AF44}" destId="{1FEAC8E1-017B-FA48-97E9-F8FBC49C8F71}" srcOrd="2" destOrd="0" presId="urn:microsoft.com/office/officeart/2005/8/layout/default"/>
    <dgm:cxn modelId="{4450C5AE-E4B2-B74B-AD1C-91D409427FCA}" type="presParOf" srcId="{FF9F3E6C-7DDF-1949-A908-EB6F2D01AF44}" destId="{5BA8E4A4-BFEA-7B43-87B2-59DF0F876096}" srcOrd="3" destOrd="0" presId="urn:microsoft.com/office/officeart/2005/8/layout/default"/>
    <dgm:cxn modelId="{DA62DF94-1283-F04E-B1E3-202A9D6FD711}" type="presParOf" srcId="{FF9F3E6C-7DDF-1949-A908-EB6F2D01AF44}" destId="{C421C136-1F9A-684E-AA58-C34ED8DD4840}" srcOrd="4" destOrd="0" presId="urn:microsoft.com/office/officeart/2005/8/layout/default"/>
    <dgm:cxn modelId="{8DB7FABF-BBED-7348-A620-A52F3D48EC08}" type="presParOf" srcId="{FF9F3E6C-7DDF-1949-A908-EB6F2D01AF44}" destId="{51CD0579-D7C9-0647-BF81-D77D02FC9735}" srcOrd="5" destOrd="0" presId="urn:microsoft.com/office/officeart/2005/8/layout/default"/>
    <dgm:cxn modelId="{0C1D0C3F-EA6A-3345-8096-0D3DF5254E23}" type="presParOf" srcId="{FF9F3E6C-7DDF-1949-A908-EB6F2D01AF44}" destId="{DA8A6523-8E02-9942-B42D-06E675D8747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184ED8-06C0-E24F-8C83-2037AA2D60E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2CAF9C-9C1C-6A4A-B27E-A6903ACA0229}">
      <dgm:prSet phldrT="[Text]" custT="1"/>
      <dgm:spPr/>
      <dgm:t>
        <a:bodyPr/>
        <a:lstStyle/>
        <a:p>
          <a:r>
            <a:rPr lang="en-GB" sz="2400" dirty="0"/>
            <a:t>Crime reduction</a:t>
          </a:r>
        </a:p>
      </dgm:t>
    </dgm:pt>
    <dgm:pt modelId="{49C4410F-FDB3-5942-BFA4-1D024D7F4644}" type="parTrans" cxnId="{AD0E71AC-AEDF-2D4B-B446-3578A24F9101}">
      <dgm:prSet/>
      <dgm:spPr/>
      <dgm:t>
        <a:bodyPr/>
        <a:lstStyle/>
        <a:p>
          <a:endParaRPr lang="en-GB"/>
        </a:p>
      </dgm:t>
    </dgm:pt>
    <dgm:pt modelId="{A6D1DCA7-EA4C-FC4A-8258-352757BA4C04}" type="sibTrans" cxnId="{AD0E71AC-AEDF-2D4B-B446-3578A24F9101}">
      <dgm:prSet/>
      <dgm:spPr/>
      <dgm:t>
        <a:bodyPr/>
        <a:lstStyle/>
        <a:p>
          <a:endParaRPr lang="en-GB"/>
        </a:p>
      </dgm:t>
    </dgm:pt>
    <dgm:pt modelId="{816C9290-1A86-B04B-8974-C3A9F19DBBDF}">
      <dgm:prSet phldrT="[Text]" custT="1"/>
      <dgm:spPr/>
      <dgm:t>
        <a:bodyPr/>
        <a:lstStyle/>
        <a:p>
          <a:r>
            <a:rPr lang="en-GB" sz="2400" dirty="0"/>
            <a:t>Demand reduction</a:t>
          </a:r>
        </a:p>
      </dgm:t>
    </dgm:pt>
    <dgm:pt modelId="{3F74F33C-F66D-1F4A-BF9C-0E8E90D0A623}" type="parTrans" cxnId="{E0D2D3EF-92F0-FC47-A82A-E90C06DA3BEB}">
      <dgm:prSet/>
      <dgm:spPr/>
      <dgm:t>
        <a:bodyPr/>
        <a:lstStyle/>
        <a:p>
          <a:endParaRPr lang="en-GB"/>
        </a:p>
      </dgm:t>
    </dgm:pt>
    <dgm:pt modelId="{B042BB01-BFA6-0749-A869-CFE53DEC978D}" type="sibTrans" cxnId="{E0D2D3EF-92F0-FC47-A82A-E90C06DA3BEB}">
      <dgm:prSet/>
      <dgm:spPr/>
      <dgm:t>
        <a:bodyPr/>
        <a:lstStyle/>
        <a:p>
          <a:endParaRPr lang="en-GB"/>
        </a:p>
      </dgm:t>
    </dgm:pt>
    <dgm:pt modelId="{1C564F1C-28A6-B74F-BC3F-3AD3F6619082}">
      <dgm:prSet phldrT="[Text]" custT="1"/>
      <dgm:spPr/>
      <dgm:t>
        <a:bodyPr/>
        <a:lstStyle/>
        <a:p>
          <a:r>
            <a:rPr lang="en-GB" sz="2400" dirty="0"/>
            <a:t>Change in perceptions</a:t>
          </a:r>
        </a:p>
      </dgm:t>
    </dgm:pt>
    <dgm:pt modelId="{B6F0F72C-6288-CB44-AD90-6B669A4E8A76}" type="parTrans" cxnId="{1AAC7B0B-F94E-EE43-83C4-2622335CA253}">
      <dgm:prSet/>
      <dgm:spPr/>
      <dgm:t>
        <a:bodyPr/>
        <a:lstStyle/>
        <a:p>
          <a:endParaRPr lang="en-GB"/>
        </a:p>
      </dgm:t>
    </dgm:pt>
    <dgm:pt modelId="{B3FCA111-FFAC-4743-9522-19DEC98CD360}" type="sibTrans" cxnId="{1AAC7B0B-F94E-EE43-83C4-2622335CA253}">
      <dgm:prSet/>
      <dgm:spPr/>
      <dgm:t>
        <a:bodyPr/>
        <a:lstStyle/>
        <a:p>
          <a:endParaRPr lang="en-GB"/>
        </a:p>
      </dgm:t>
    </dgm:pt>
    <dgm:pt modelId="{B42EC5D4-9CB2-6743-BAF7-9FBC948B3338}">
      <dgm:prSet phldrT="[Text]" custT="1"/>
      <dgm:spPr/>
      <dgm:t>
        <a:bodyPr/>
        <a:lstStyle/>
        <a:p>
          <a:r>
            <a:rPr lang="en-GB" sz="2400" dirty="0"/>
            <a:t>Increased detections</a:t>
          </a:r>
        </a:p>
      </dgm:t>
    </dgm:pt>
    <dgm:pt modelId="{7B47EA7A-6FC4-3D46-B189-CCD140EC76DC}" type="parTrans" cxnId="{EE02A524-8DA6-194F-B17B-2915FF27062E}">
      <dgm:prSet/>
      <dgm:spPr/>
      <dgm:t>
        <a:bodyPr/>
        <a:lstStyle/>
        <a:p>
          <a:endParaRPr lang="en-GB"/>
        </a:p>
      </dgm:t>
    </dgm:pt>
    <dgm:pt modelId="{CE765831-679C-964C-9FAC-CB81F8624998}" type="sibTrans" cxnId="{EE02A524-8DA6-194F-B17B-2915FF27062E}">
      <dgm:prSet/>
      <dgm:spPr/>
      <dgm:t>
        <a:bodyPr/>
        <a:lstStyle/>
        <a:p>
          <a:endParaRPr lang="en-GB"/>
        </a:p>
      </dgm:t>
    </dgm:pt>
    <dgm:pt modelId="{43A2E35A-6DD7-A649-B229-C93481F51745}">
      <dgm:prSet phldrT="[Text]" custT="1"/>
      <dgm:spPr/>
      <dgm:t>
        <a:bodyPr/>
        <a:lstStyle/>
        <a:p>
          <a:r>
            <a:rPr lang="en-GB" sz="2400" dirty="0"/>
            <a:t>Faster processing</a:t>
          </a:r>
        </a:p>
      </dgm:t>
    </dgm:pt>
    <dgm:pt modelId="{372656B6-7BE5-DF4C-94EC-41659388F928}" type="parTrans" cxnId="{AADFE6D1-C9BD-7F45-8247-1C5483069B4A}">
      <dgm:prSet/>
      <dgm:spPr/>
      <dgm:t>
        <a:bodyPr/>
        <a:lstStyle/>
        <a:p>
          <a:endParaRPr lang="en-GB"/>
        </a:p>
      </dgm:t>
    </dgm:pt>
    <dgm:pt modelId="{7EBBD879-19A3-6C49-B01E-D4DE4F8C8DDF}" type="sibTrans" cxnId="{AADFE6D1-C9BD-7F45-8247-1C5483069B4A}">
      <dgm:prSet/>
      <dgm:spPr/>
      <dgm:t>
        <a:bodyPr/>
        <a:lstStyle/>
        <a:p>
          <a:endParaRPr lang="en-GB"/>
        </a:p>
      </dgm:t>
    </dgm:pt>
    <dgm:pt modelId="{9EFDCE01-48B1-764A-BDB1-D85377AD6ED5}">
      <dgm:prSet phldrT="[Text]" custT="1"/>
      <dgm:spPr/>
      <dgm:t>
        <a:bodyPr/>
        <a:lstStyle/>
        <a:p>
          <a:r>
            <a:rPr lang="en-GB" sz="2400" dirty="0"/>
            <a:t>Harm reduction</a:t>
          </a:r>
        </a:p>
      </dgm:t>
    </dgm:pt>
    <dgm:pt modelId="{28A5415A-DCDB-3049-BCE4-7DFAAD5188C7}" type="parTrans" cxnId="{9E4DAF4A-E0FB-F045-A389-889C264CD4AF}">
      <dgm:prSet/>
      <dgm:spPr/>
      <dgm:t>
        <a:bodyPr/>
        <a:lstStyle/>
        <a:p>
          <a:endParaRPr lang="en-GB"/>
        </a:p>
      </dgm:t>
    </dgm:pt>
    <dgm:pt modelId="{F1F9829A-3E60-F147-878A-BD0BBBA1D329}" type="sibTrans" cxnId="{9E4DAF4A-E0FB-F045-A389-889C264CD4AF}">
      <dgm:prSet/>
      <dgm:spPr/>
      <dgm:t>
        <a:bodyPr/>
        <a:lstStyle/>
        <a:p>
          <a:endParaRPr lang="en-GB"/>
        </a:p>
      </dgm:t>
    </dgm:pt>
    <dgm:pt modelId="{2990468F-33B9-7F48-B80D-CA590B325C76}" type="pres">
      <dgm:prSet presAssocID="{BE184ED8-06C0-E24F-8C83-2037AA2D60E4}" presName="diagram" presStyleCnt="0">
        <dgm:presLayoutVars>
          <dgm:dir/>
          <dgm:resizeHandles val="exact"/>
        </dgm:presLayoutVars>
      </dgm:prSet>
      <dgm:spPr/>
    </dgm:pt>
    <dgm:pt modelId="{A867D128-134E-1B44-99E2-EDA43EB72147}" type="pres">
      <dgm:prSet presAssocID="{4F2CAF9C-9C1C-6A4A-B27E-A6903ACA0229}" presName="node" presStyleLbl="node1" presStyleIdx="0" presStyleCnt="6">
        <dgm:presLayoutVars>
          <dgm:bulletEnabled val="1"/>
        </dgm:presLayoutVars>
      </dgm:prSet>
      <dgm:spPr/>
    </dgm:pt>
    <dgm:pt modelId="{0A5F42FF-B2FA-1E4A-8F1D-9ED000AF548E}" type="pres">
      <dgm:prSet presAssocID="{A6D1DCA7-EA4C-FC4A-8258-352757BA4C04}" presName="sibTrans" presStyleCnt="0"/>
      <dgm:spPr/>
    </dgm:pt>
    <dgm:pt modelId="{547452CA-E58A-1742-BCF8-9DE831A1972A}" type="pres">
      <dgm:prSet presAssocID="{9EFDCE01-48B1-764A-BDB1-D85377AD6ED5}" presName="node" presStyleLbl="node1" presStyleIdx="1" presStyleCnt="6">
        <dgm:presLayoutVars>
          <dgm:bulletEnabled val="1"/>
        </dgm:presLayoutVars>
      </dgm:prSet>
      <dgm:spPr/>
    </dgm:pt>
    <dgm:pt modelId="{A15513F5-1ADD-894C-AD4A-8F0D3243E37E}" type="pres">
      <dgm:prSet presAssocID="{F1F9829A-3E60-F147-878A-BD0BBBA1D329}" presName="sibTrans" presStyleCnt="0"/>
      <dgm:spPr/>
    </dgm:pt>
    <dgm:pt modelId="{FA557C92-2D85-8545-B09D-E950AB9B2C2B}" type="pres">
      <dgm:prSet presAssocID="{816C9290-1A86-B04B-8974-C3A9F19DBBDF}" presName="node" presStyleLbl="node1" presStyleIdx="2" presStyleCnt="6">
        <dgm:presLayoutVars>
          <dgm:bulletEnabled val="1"/>
        </dgm:presLayoutVars>
      </dgm:prSet>
      <dgm:spPr/>
    </dgm:pt>
    <dgm:pt modelId="{9CD6A53F-31E6-F849-A9B4-696298EEF4A0}" type="pres">
      <dgm:prSet presAssocID="{B042BB01-BFA6-0749-A869-CFE53DEC978D}" presName="sibTrans" presStyleCnt="0"/>
      <dgm:spPr/>
    </dgm:pt>
    <dgm:pt modelId="{DCD3ACA1-B431-C44C-8E2B-A38A1F1A7CAE}" type="pres">
      <dgm:prSet presAssocID="{1C564F1C-28A6-B74F-BC3F-3AD3F6619082}" presName="node" presStyleLbl="node1" presStyleIdx="3" presStyleCnt="6">
        <dgm:presLayoutVars>
          <dgm:bulletEnabled val="1"/>
        </dgm:presLayoutVars>
      </dgm:prSet>
      <dgm:spPr/>
    </dgm:pt>
    <dgm:pt modelId="{67B83D60-DD45-3C4E-914E-A76030F93406}" type="pres">
      <dgm:prSet presAssocID="{B3FCA111-FFAC-4743-9522-19DEC98CD360}" presName="sibTrans" presStyleCnt="0"/>
      <dgm:spPr/>
    </dgm:pt>
    <dgm:pt modelId="{70A3CBE1-48AB-CC45-872C-30BAE51911EA}" type="pres">
      <dgm:prSet presAssocID="{B42EC5D4-9CB2-6743-BAF7-9FBC948B3338}" presName="node" presStyleLbl="node1" presStyleIdx="4" presStyleCnt="6">
        <dgm:presLayoutVars>
          <dgm:bulletEnabled val="1"/>
        </dgm:presLayoutVars>
      </dgm:prSet>
      <dgm:spPr/>
    </dgm:pt>
    <dgm:pt modelId="{E538B654-D49C-1F48-B9EC-15D99C16A0A1}" type="pres">
      <dgm:prSet presAssocID="{CE765831-679C-964C-9FAC-CB81F8624998}" presName="sibTrans" presStyleCnt="0"/>
      <dgm:spPr/>
    </dgm:pt>
    <dgm:pt modelId="{A600C8DD-4DD6-5D46-82B9-A5023A2F5741}" type="pres">
      <dgm:prSet presAssocID="{43A2E35A-6DD7-A649-B229-C93481F51745}" presName="node" presStyleLbl="node1" presStyleIdx="5" presStyleCnt="6">
        <dgm:presLayoutVars>
          <dgm:bulletEnabled val="1"/>
        </dgm:presLayoutVars>
      </dgm:prSet>
      <dgm:spPr/>
    </dgm:pt>
  </dgm:ptLst>
  <dgm:cxnLst>
    <dgm:cxn modelId="{FE71EF0A-BF1E-0044-82BD-B675B3A6D911}" type="presOf" srcId="{BE184ED8-06C0-E24F-8C83-2037AA2D60E4}" destId="{2990468F-33B9-7F48-B80D-CA590B325C76}" srcOrd="0" destOrd="0" presId="urn:microsoft.com/office/officeart/2005/8/layout/default"/>
    <dgm:cxn modelId="{1AAC7B0B-F94E-EE43-83C4-2622335CA253}" srcId="{BE184ED8-06C0-E24F-8C83-2037AA2D60E4}" destId="{1C564F1C-28A6-B74F-BC3F-3AD3F6619082}" srcOrd="3" destOrd="0" parTransId="{B6F0F72C-6288-CB44-AD90-6B669A4E8A76}" sibTransId="{B3FCA111-FFAC-4743-9522-19DEC98CD360}"/>
    <dgm:cxn modelId="{B4647D23-9D6D-A145-A3EC-65D841E39F51}" type="presOf" srcId="{43A2E35A-6DD7-A649-B229-C93481F51745}" destId="{A600C8DD-4DD6-5D46-82B9-A5023A2F5741}" srcOrd="0" destOrd="0" presId="urn:microsoft.com/office/officeart/2005/8/layout/default"/>
    <dgm:cxn modelId="{EE02A524-8DA6-194F-B17B-2915FF27062E}" srcId="{BE184ED8-06C0-E24F-8C83-2037AA2D60E4}" destId="{B42EC5D4-9CB2-6743-BAF7-9FBC948B3338}" srcOrd="4" destOrd="0" parTransId="{7B47EA7A-6FC4-3D46-B189-CCD140EC76DC}" sibTransId="{CE765831-679C-964C-9FAC-CB81F8624998}"/>
    <dgm:cxn modelId="{9E4DAF4A-E0FB-F045-A389-889C264CD4AF}" srcId="{BE184ED8-06C0-E24F-8C83-2037AA2D60E4}" destId="{9EFDCE01-48B1-764A-BDB1-D85377AD6ED5}" srcOrd="1" destOrd="0" parTransId="{28A5415A-DCDB-3049-BCE4-7DFAAD5188C7}" sibTransId="{F1F9829A-3E60-F147-878A-BD0BBBA1D329}"/>
    <dgm:cxn modelId="{0360AF8A-A7B6-104B-AF95-5236BFB45011}" type="presOf" srcId="{1C564F1C-28A6-B74F-BC3F-3AD3F6619082}" destId="{DCD3ACA1-B431-C44C-8E2B-A38A1F1A7CAE}" srcOrd="0" destOrd="0" presId="urn:microsoft.com/office/officeart/2005/8/layout/default"/>
    <dgm:cxn modelId="{6B67FF97-B1B3-C047-895C-4C375BFDA0F1}" type="presOf" srcId="{9EFDCE01-48B1-764A-BDB1-D85377AD6ED5}" destId="{547452CA-E58A-1742-BCF8-9DE831A1972A}" srcOrd="0" destOrd="0" presId="urn:microsoft.com/office/officeart/2005/8/layout/default"/>
    <dgm:cxn modelId="{C3EF2BA2-ADEB-6044-AD16-874CA0D047AE}" type="presOf" srcId="{B42EC5D4-9CB2-6743-BAF7-9FBC948B3338}" destId="{70A3CBE1-48AB-CC45-872C-30BAE51911EA}" srcOrd="0" destOrd="0" presId="urn:microsoft.com/office/officeart/2005/8/layout/default"/>
    <dgm:cxn modelId="{AD0E71AC-AEDF-2D4B-B446-3578A24F9101}" srcId="{BE184ED8-06C0-E24F-8C83-2037AA2D60E4}" destId="{4F2CAF9C-9C1C-6A4A-B27E-A6903ACA0229}" srcOrd="0" destOrd="0" parTransId="{49C4410F-FDB3-5942-BFA4-1D024D7F4644}" sibTransId="{A6D1DCA7-EA4C-FC4A-8258-352757BA4C04}"/>
    <dgm:cxn modelId="{3FB610C1-416B-2043-83CC-221152D5DFC0}" type="presOf" srcId="{816C9290-1A86-B04B-8974-C3A9F19DBBDF}" destId="{FA557C92-2D85-8545-B09D-E950AB9B2C2B}" srcOrd="0" destOrd="0" presId="urn:microsoft.com/office/officeart/2005/8/layout/default"/>
    <dgm:cxn modelId="{AADFE6D1-C9BD-7F45-8247-1C5483069B4A}" srcId="{BE184ED8-06C0-E24F-8C83-2037AA2D60E4}" destId="{43A2E35A-6DD7-A649-B229-C93481F51745}" srcOrd="5" destOrd="0" parTransId="{372656B6-7BE5-DF4C-94EC-41659388F928}" sibTransId="{7EBBD879-19A3-6C49-B01E-D4DE4F8C8DDF}"/>
    <dgm:cxn modelId="{22B51AE7-F105-6941-9652-375FA0F23750}" type="presOf" srcId="{4F2CAF9C-9C1C-6A4A-B27E-A6903ACA0229}" destId="{A867D128-134E-1B44-99E2-EDA43EB72147}" srcOrd="0" destOrd="0" presId="urn:microsoft.com/office/officeart/2005/8/layout/default"/>
    <dgm:cxn modelId="{E0D2D3EF-92F0-FC47-A82A-E90C06DA3BEB}" srcId="{BE184ED8-06C0-E24F-8C83-2037AA2D60E4}" destId="{816C9290-1A86-B04B-8974-C3A9F19DBBDF}" srcOrd="2" destOrd="0" parTransId="{3F74F33C-F66D-1F4A-BF9C-0E8E90D0A623}" sibTransId="{B042BB01-BFA6-0749-A869-CFE53DEC978D}"/>
    <dgm:cxn modelId="{75B8D7E5-9CEE-F647-AF7E-D7FCB707C434}" type="presParOf" srcId="{2990468F-33B9-7F48-B80D-CA590B325C76}" destId="{A867D128-134E-1B44-99E2-EDA43EB72147}" srcOrd="0" destOrd="0" presId="urn:microsoft.com/office/officeart/2005/8/layout/default"/>
    <dgm:cxn modelId="{1EF09080-940F-9C46-8651-6BA77F5850AD}" type="presParOf" srcId="{2990468F-33B9-7F48-B80D-CA590B325C76}" destId="{0A5F42FF-B2FA-1E4A-8F1D-9ED000AF548E}" srcOrd="1" destOrd="0" presId="urn:microsoft.com/office/officeart/2005/8/layout/default"/>
    <dgm:cxn modelId="{E6993A97-75B9-A04A-B80C-BAB9BDD1C771}" type="presParOf" srcId="{2990468F-33B9-7F48-B80D-CA590B325C76}" destId="{547452CA-E58A-1742-BCF8-9DE831A1972A}" srcOrd="2" destOrd="0" presId="urn:microsoft.com/office/officeart/2005/8/layout/default"/>
    <dgm:cxn modelId="{FEA5CF3A-C7F4-1F41-955D-9AE0BB3044BC}" type="presParOf" srcId="{2990468F-33B9-7F48-B80D-CA590B325C76}" destId="{A15513F5-1ADD-894C-AD4A-8F0D3243E37E}" srcOrd="3" destOrd="0" presId="urn:microsoft.com/office/officeart/2005/8/layout/default"/>
    <dgm:cxn modelId="{D178EEB4-35D3-EC46-8AB2-8C648042A8C3}" type="presParOf" srcId="{2990468F-33B9-7F48-B80D-CA590B325C76}" destId="{FA557C92-2D85-8545-B09D-E950AB9B2C2B}" srcOrd="4" destOrd="0" presId="urn:microsoft.com/office/officeart/2005/8/layout/default"/>
    <dgm:cxn modelId="{D224FA56-D015-144B-97A5-2B0DA7236352}" type="presParOf" srcId="{2990468F-33B9-7F48-B80D-CA590B325C76}" destId="{9CD6A53F-31E6-F849-A9B4-696298EEF4A0}" srcOrd="5" destOrd="0" presId="urn:microsoft.com/office/officeart/2005/8/layout/default"/>
    <dgm:cxn modelId="{4B03263E-D91D-684C-A3CF-7B33FE0DBB2F}" type="presParOf" srcId="{2990468F-33B9-7F48-B80D-CA590B325C76}" destId="{DCD3ACA1-B431-C44C-8E2B-A38A1F1A7CAE}" srcOrd="6" destOrd="0" presId="urn:microsoft.com/office/officeart/2005/8/layout/default"/>
    <dgm:cxn modelId="{F3594B97-E407-0F47-8F88-2E316DF5B596}" type="presParOf" srcId="{2990468F-33B9-7F48-B80D-CA590B325C76}" destId="{67B83D60-DD45-3C4E-914E-A76030F93406}" srcOrd="7" destOrd="0" presId="urn:microsoft.com/office/officeart/2005/8/layout/default"/>
    <dgm:cxn modelId="{5B218158-B13A-794B-938B-77945A41FD25}" type="presParOf" srcId="{2990468F-33B9-7F48-B80D-CA590B325C76}" destId="{70A3CBE1-48AB-CC45-872C-30BAE51911EA}" srcOrd="8" destOrd="0" presId="urn:microsoft.com/office/officeart/2005/8/layout/default"/>
    <dgm:cxn modelId="{BF646D0D-C778-F947-845C-1B3E99949303}" type="presParOf" srcId="{2990468F-33B9-7F48-B80D-CA590B325C76}" destId="{E538B654-D49C-1F48-B9EC-15D99C16A0A1}" srcOrd="9" destOrd="0" presId="urn:microsoft.com/office/officeart/2005/8/layout/default"/>
    <dgm:cxn modelId="{67DA7524-F5EA-9944-B8AA-782FA5FD7453}" type="presParOf" srcId="{2990468F-33B9-7F48-B80D-CA590B325C76}" destId="{A600C8DD-4DD6-5D46-82B9-A5023A2F574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E4079-895C-4FA4-B77E-D43F9436E4B6}" type="doc">
      <dgm:prSet loTypeId="urn:microsoft.com/office/officeart/2005/8/layout/radial5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9B205247-F16E-4390-A84A-912501A7AA5A}">
      <dgm:prSet phldrT="[Text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400" dirty="0"/>
            <a:t>vehicle crime</a:t>
          </a:r>
        </a:p>
      </dgm:t>
    </dgm:pt>
    <dgm:pt modelId="{A753A0AE-555E-4AF6-B637-D14547D46466}" type="parTrans" cxnId="{CC047140-252E-4C78-874F-5353068E3A19}">
      <dgm:prSet/>
      <dgm:spPr/>
      <dgm:t>
        <a:bodyPr/>
        <a:lstStyle/>
        <a:p>
          <a:endParaRPr lang="en-GB" sz="1800"/>
        </a:p>
      </dgm:t>
    </dgm:pt>
    <dgm:pt modelId="{6F2FFB47-1F0A-4BC7-8C64-F6EE78406C7B}" type="sibTrans" cxnId="{CC047140-252E-4C78-874F-5353068E3A19}">
      <dgm:prSet/>
      <dgm:spPr/>
      <dgm:t>
        <a:bodyPr/>
        <a:lstStyle/>
        <a:p>
          <a:endParaRPr lang="en-GB" sz="1800"/>
        </a:p>
      </dgm:t>
    </dgm:pt>
    <dgm:pt modelId="{CFFF0858-41EA-43DF-BBB2-FEC67E124CA2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dirty="0">
              <a:solidFill>
                <a:schemeClr val="tx1"/>
              </a:solidFill>
            </a:rPr>
            <a:t>theft of vehicles</a:t>
          </a:r>
        </a:p>
      </dgm:t>
    </dgm:pt>
    <dgm:pt modelId="{47AA4687-37F9-44EF-8AE1-59743FF05540}" type="parTrans" cxnId="{F793F02E-D192-4BC9-88CB-C869D57DEC43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C8F99500-41B2-4A99-ADC7-B3AC849B487B}" type="sibTrans" cxnId="{F793F02E-D192-4BC9-88CB-C869D57DEC43}">
      <dgm:prSet/>
      <dgm:spPr/>
      <dgm:t>
        <a:bodyPr/>
        <a:lstStyle/>
        <a:p>
          <a:endParaRPr lang="en-GB" sz="1800"/>
        </a:p>
      </dgm:t>
    </dgm:pt>
    <dgm:pt modelId="{13A2AA10-CF17-42C1-BF89-DC98E84568D8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dirty="0">
              <a:solidFill>
                <a:schemeClr val="tx1"/>
              </a:solidFill>
            </a:rPr>
            <a:t>theft from vehicles</a:t>
          </a:r>
        </a:p>
      </dgm:t>
    </dgm:pt>
    <dgm:pt modelId="{582C59C9-2D5F-4BDA-99C6-92A6D5D1D9AA}" type="parTrans" cxnId="{B8A19EEE-5605-4CB5-A6D3-CA21764F0E5F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4B2E5EE3-D752-4C9E-AE69-02B54F1F2AA4}" type="sibTrans" cxnId="{B8A19EEE-5605-4CB5-A6D3-CA21764F0E5F}">
      <dgm:prSet/>
      <dgm:spPr/>
      <dgm:t>
        <a:bodyPr/>
        <a:lstStyle/>
        <a:p>
          <a:endParaRPr lang="en-GB" sz="1800"/>
        </a:p>
      </dgm:t>
    </dgm:pt>
    <dgm:pt modelId="{E628C3B8-BEB9-4647-8004-5370E313E069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dirty="0">
              <a:solidFill>
                <a:schemeClr val="tx1"/>
              </a:solidFill>
            </a:rPr>
            <a:t>taking without consent</a:t>
          </a:r>
        </a:p>
      </dgm:t>
    </dgm:pt>
    <dgm:pt modelId="{C0274488-D69C-4AB7-A40E-A04C8A45078E}" type="parTrans" cxnId="{16705142-C21F-4090-82B4-348BEFFBDC4F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9E10324B-9F95-4DCF-9E82-E0576B703685}" type="sibTrans" cxnId="{16705142-C21F-4090-82B4-348BEFFBDC4F}">
      <dgm:prSet/>
      <dgm:spPr/>
      <dgm:t>
        <a:bodyPr/>
        <a:lstStyle/>
        <a:p>
          <a:endParaRPr lang="en-GB" sz="1800"/>
        </a:p>
      </dgm:t>
    </dgm:pt>
    <dgm:pt modelId="{5A145E86-D24C-42F4-86B5-23B0FA764FD0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dirty="0">
              <a:solidFill>
                <a:schemeClr val="tx1"/>
              </a:solidFill>
            </a:rPr>
            <a:t>damage to vehicles</a:t>
          </a:r>
        </a:p>
      </dgm:t>
    </dgm:pt>
    <dgm:pt modelId="{9A48680B-3A9A-447B-816C-BD1C842DA3BE}" type="parTrans" cxnId="{D9DC2F5E-3542-456C-8FB2-1133E583CD73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43C21A74-52FA-4134-8B59-0B3565B5BB36}" type="sibTrans" cxnId="{D9DC2F5E-3542-456C-8FB2-1133E583CD73}">
      <dgm:prSet/>
      <dgm:spPr/>
      <dgm:t>
        <a:bodyPr/>
        <a:lstStyle/>
        <a:p>
          <a:endParaRPr lang="en-GB" sz="1800"/>
        </a:p>
      </dgm:t>
    </dgm:pt>
    <dgm:pt modelId="{D6673AA2-C37D-4214-9E6F-3F9F135346AC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>
              <a:solidFill>
                <a:schemeClr val="tx1"/>
              </a:solidFill>
            </a:rPr>
            <a:t>excess speed</a:t>
          </a:r>
          <a:endParaRPr lang="en-GB" sz="1800" dirty="0">
            <a:solidFill>
              <a:schemeClr val="tx1"/>
            </a:solidFill>
          </a:endParaRPr>
        </a:p>
      </dgm:t>
    </dgm:pt>
    <dgm:pt modelId="{5F315940-C2E6-4544-A305-152887CCC71F}" type="parTrans" cxnId="{F1790423-9C7C-4095-B4E6-491477DCE3AC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6B0DB3AC-0077-4D56-9E99-AAA7673BC99D}" type="sibTrans" cxnId="{F1790423-9C7C-4095-B4E6-491477DCE3AC}">
      <dgm:prSet/>
      <dgm:spPr/>
      <dgm:t>
        <a:bodyPr/>
        <a:lstStyle/>
        <a:p>
          <a:endParaRPr lang="en-GB" sz="1800"/>
        </a:p>
      </dgm:t>
    </dgm:pt>
    <dgm:pt modelId="{CA91B8A7-ACD1-433F-8647-80AA2445B02B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>
              <a:solidFill>
                <a:schemeClr val="tx1"/>
              </a:solidFill>
            </a:rPr>
            <a:t>off-road driving</a:t>
          </a:r>
          <a:endParaRPr lang="en-GB" sz="1800" dirty="0">
            <a:solidFill>
              <a:schemeClr val="tx1"/>
            </a:solidFill>
          </a:endParaRPr>
        </a:p>
      </dgm:t>
    </dgm:pt>
    <dgm:pt modelId="{3DDF19B7-3E96-4C6E-8945-765190827D68}" type="parTrans" cxnId="{A3F15C7E-1A36-4472-AE8F-69B0FE36E706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2B26D831-82BA-42F8-BD5B-0933C4D28448}" type="sibTrans" cxnId="{A3F15C7E-1A36-4472-AE8F-69B0FE36E706}">
      <dgm:prSet/>
      <dgm:spPr/>
      <dgm:t>
        <a:bodyPr/>
        <a:lstStyle/>
        <a:p>
          <a:endParaRPr lang="en-GB" sz="1800"/>
        </a:p>
      </dgm:t>
    </dgm:pt>
    <dgm:pt modelId="{30169E6A-390C-42FD-9637-DDF526932CF9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strike="noStrike" spc="0" baseline="0" dirty="0">
              <a:solidFill>
                <a:schemeClr val="tx1"/>
              </a:solidFill>
            </a:rPr>
            <a:t>no </a:t>
          </a:r>
          <a:br>
            <a:rPr lang="en-GB" sz="1800" strike="noStrike" spc="0" baseline="0" dirty="0">
              <a:solidFill>
                <a:schemeClr val="tx1"/>
              </a:solidFill>
            </a:rPr>
          </a:br>
          <a:r>
            <a:rPr lang="en-GB" sz="1800" strike="noStrike" spc="0" baseline="0" dirty="0">
              <a:solidFill>
                <a:schemeClr val="tx1"/>
              </a:solidFill>
            </a:rPr>
            <a:t>insurance</a:t>
          </a:r>
        </a:p>
      </dgm:t>
    </dgm:pt>
    <dgm:pt modelId="{8485AD38-0B1B-4979-A162-1C142E1CF1B2}" type="parTrans" cxnId="{ADB83C9B-F83B-4DE5-B6F8-3FA383E6DA93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44E90DE9-F8AB-47FF-B9EC-0CCCBF2474B9}" type="sibTrans" cxnId="{ADB83C9B-F83B-4DE5-B6F8-3FA383E6DA93}">
      <dgm:prSet/>
      <dgm:spPr/>
      <dgm:t>
        <a:bodyPr/>
        <a:lstStyle/>
        <a:p>
          <a:endParaRPr lang="en-GB" sz="1800"/>
        </a:p>
      </dgm:t>
    </dgm:pt>
    <dgm:pt modelId="{0C1B87B4-8599-403A-8716-ACD628CE9D2F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>
              <a:solidFill>
                <a:schemeClr val="tx1"/>
              </a:solidFill>
            </a:rPr>
            <a:t>drink driving</a:t>
          </a:r>
          <a:endParaRPr lang="en-GB" sz="1800" dirty="0">
            <a:solidFill>
              <a:schemeClr val="tx1"/>
            </a:solidFill>
          </a:endParaRPr>
        </a:p>
      </dgm:t>
    </dgm:pt>
    <dgm:pt modelId="{A14C0453-5E49-4825-9BE0-7DE330EB74DA}" type="parTrans" cxnId="{432619B0-CC4D-42A6-8799-B04B4F33AE37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4A82B02A-413C-4855-81E8-7FF43D8C4F24}" type="sibTrans" cxnId="{432619B0-CC4D-42A6-8799-B04B4F33AE37}">
      <dgm:prSet/>
      <dgm:spPr/>
      <dgm:t>
        <a:bodyPr/>
        <a:lstStyle/>
        <a:p>
          <a:endParaRPr lang="en-GB" sz="1800"/>
        </a:p>
      </dgm:t>
    </dgm:pt>
    <dgm:pt modelId="{C4D580E0-A607-4928-9C17-8A7C2BC00D38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>
              <a:solidFill>
                <a:schemeClr val="tx1"/>
              </a:solidFill>
            </a:rPr>
            <a:t>parking offences</a:t>
          </a:r>
          <a:endParaRPr lang="en-GB" sz="1800" dirty="0">
            <a:solidFill>
              <a:schemeClr val="tx1"/>
            </a:solidFill>
          </a:endParaRPr>
        </a:p>
      </dgm:t>
    </dgm:pt>
    <dgm:pt modelId="{5354E1F8-56E6-47E9-9BC9-9C6340ED5687}" type="parTrans" cxnId="{BEB9C711-393B-4182-9F11-A539C43DE48A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45B706FE-7C9F-45F3-B844-6021B07719C3}" type="sibTrans" cxnId="{BEB9C711-393B-4182-9F11-A539C43DE48A}">
      <dgm:prSet/>
      <dgm:spPr/>
      <dgm:t>
        <a:bodyPr/>
        <a:lstStyle/>
        <a:p>
          <a:endParaRPr lang="en-GB" sz="1800"/>
        </a:p>
      </dgm:t>
    </dgm:pt>
    <dgm:pt modelId="{66F80509-9205-48E7-9809-0854415C0D2B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dirty="0">
              <a:solidFill>
                <a:schemeClr val="tx1"/>
              </a:solidFill>
            </a:rPr>
            <a:t>tax-disc fraud</a:t>
          </a:r>
        </a:p>
      </dgm:t>
    </dgm:pt>
    <dgm:pt modelId="{86EBA3A5-BFB0-4926-8309-3C99CA9DB2DD}" type="parTrans" cxnId="{E0CB1729-13C6-4085-870F-6E13B76D9C40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51C93CD9-DBA0-46F6-98C8-62D31F781166}" type="sibTrans" cxnId="{E0CB1729-13C6-4085-870F-6E13B76D9C40}">
      <dgm:prSet/>
      <dgm:spPr/>
      <dgm:t>
        <a:bodyPr/>
        <a:lstStyle/>
        <a:p>
          <a:endParaRPr lang="en-GB" sz="1800"/>
        </a:p>
      </dgm:t>
    </dgm:pt>
    <dgm:pt modelId="{6AEC7F3F-D28F-4980-B4CA-7C2D2BEF08D7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GB" sz="1800" dirty="0">
              <a:solidFill>
                <a:schemeClr val="tx1"/>
              </a:solidFill>
            </a:rPr>
            <a:t>dumping vehicles</a:t>
          </a:r>
        </a:p>
      </dgm:t>
    </dgm:pt>
    <dgm:pt modelId="{7D16B70F-1CA7-40A4-81A1-5CE4141009C6}" type="parTrans" cxnId="{E1B1206F-C7C7-49E5-8B1E-9643BE9C2602}">
      <dgm:prSet custT="1"/>
      <dgm:spPr>
        <a:solidFill>
          <a:schemeClr val="tx1"/>
        </a:solidFill>
      </dgm:spPr>
      <dgm:t>
        <a:bodyPr/>
        <a:lstStyle/>
        <a:p>
          <a:endParaRPr lang="en-GB" sz="1800"/>
        </a:p>
      </dgm:t>
    </dgm:pt>
    <dgm:pt modelId="{29E31D49-6270-428D-9CFE-1190FA9581B7}" type="sibTrans" cxnId="{E1B1206F-C7C7-49E5-8B1E-9643BE9C2602}">
      <dgm:prSet/>
      <dgm:spPr/>
      <dgm:t>
        <a:bodyPr/>
        <a:lstStyle/>
        <a:p>
          <a:endParaRPr lang="en-GB" sz="1800"/>
        </a:p>
      </dgm:t>
    </dgm:pt>
    <dgm:pt modelId="{73FA0785-F8B6-490A-BCAF-D6EAC0BFD3E2}" type="pres">
      <dgm:prSet presAssocID="{6CAE4079-895C-4FA4-B77E-D43F9436E4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783AC-1A95-4FA9-97A1-37A7DD399649}" type="pres">
      <dgm:prSet presAssocID="{9B205247-F16E-4390-A84A-912501A7AA5A}" presName="centerShape" presStyleLbl="node0" presStyleIdx="0" presStyleCnt="1" custScaleX="216832" custScaleY="216832"/>
      <dgm:spPr/>
    </dgm:pt>
    <dgm:pt modelId="{003B9511-4B9B-4A96-866B-1752C88B628A}" type="pres">
      <dgm:prSet presAssocID="{47AA4687-37F9-44EF-8AE1-59743FF05540}" presName="parTrans" presStyleLbl="sibTrans2D1" presStyleIdx="0" presStyleCnt="11" custScaleX="203727"/>
      <dgm:spPr/>
    </dgm:pt>
    <dgm:pt modelId="{0AF9B814-4ED3-48B7-BE9C-48CE40A6A948}" type="pres">
      <dgm:prSet presAssocID="{47AA4687-37F9-44EF-8AE1-59743FF05540}" presName="connectorText" presStyleLbl="sibTrans2D1" presStyleIdx="0" presStyleCnt="11"/>
      <dgm:spPr/>
    </dgm:pt>
    <dgm:pt modelId="{80E61743-A847-45F5-82F7-7B98C9A7F5B5}" type="pres">
      <dgm:prSet presAssocID="{CFFF0858-41EA-43DF-BBB2-FEC67E124CA2}" presName="node" presStyleLbl="node1" presStyleIdx="0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83BCABF1-421F-4EA8-9E0C-4D1AB9D36C44}" type="pres">
      <dgm:prSet presAssocID="{582C59C9-2D5F-4BDA-99C6-92A6D5D1D9AA}" presName="parTrans" presStyleLbl="sibTrans2D1" presStyleIdx="1" presStyleCnt="11" custScaleX="203727"/>
      <dgm:spPr/>
    </dgm:pt>
    <dgm:pt modelId="{D29203AB-AB60-4561-A09A-B0E349DA29C8}" type="pres">
      <dgm:prSet presAssocID="{582C59C9-2D5F-4BDA-99C6-92A6D5D1D9AA}" presName="connectorText" presStyleLbl="sibTrans2D1" presStyleIdx="1" presStyleCnt="11"/>
      <dgm:spPr/>
    </dgm:pt>
    <dgm:pt modelId="{52125F7F-8E78-4812-8717-BD9AA3CDA485}" type="pres">
      <dgm:prSet presAssocID="{13A2AA10-CF17-42C1-BF89-DC98E84568D8}" presName="node" presStyleLbl="node1" presStyleIdx="1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A468774F-5A8C-44BD-8B9D-3D974955E4D6}" type="pres">
      <dgm:prSet presAssocID="{C0274488-D69C-4AB7-A40E-A04C8A45078E}" presName="parTrans" presStyleLbl="sibTrans2D1" presStyleIdx="2" presStyleCnt="11" custScaleX="203727"/>
      <dgm:spPr/>
    </dgm:pt>
    <dgm:pt modelId="{B9FC3970-376A-4D22-9BEA-A9401566799B}" type="pres">
      <dgm:prSet presAssocID="{C0274488-D69C-4AB7-A40E-A04C8A45078E}" presName="connectorText" presStyleLbl="sibTrans2D1" presStyleIdx="2" presStyleCnt="11"/>
      <dgm:spPr/>
    </dgm:pt>
    <dgm:pt modelId="{73B6E202-4765-448B-9ED4-4D6A9818CEA4}" type="pres">
      <dgm:prSet presAssocID="{E628C3B8-BEB9-4647-8004-5370E313E069}" presName="node" presStyleLbl="node1" presStyleIdx="2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EC6A3AC7-819A-44A2-AF7C-39482D7117BB}" type="pres">
      <dgm:prSet presAssocID="{9A48680B-3A9A-447B-816C-BD1C842DA3BE}" presName="parTrans" presStyleLbl="sibTrans2D1" presStyleIdx="3" presStyleCnt="11" custScaleX="203727"/>
      <dgm:spPr/>
    </dgm:pt>
    <dgm:pt modelId="{063BE24F-C774-45A4-AD3C-90F5A66ABA1A}" type="pres">
      <dgm:prSet presAssocID="{9A48680B-3A9A-447B-816C-BD1C842DA3BE}" presName="connectorText" presStyleLbl="sibTrans2D1" presStyleIdx="3" presStyleCnt="11"/>
      <dgm:spPr/>
    </dgm:pt>
    <dgm:pt modelId="{D423C8DE-3FF6-4A95-A369-F4675C0D10A9}" type="pres">
      <dgm:prSet presAssocID="{5A145E86-D24C-42F4-86B5-23B0FA764FD0}" presName="node" presStyleLbl="node1" presStyleIdx="3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5E8511C0-0DA2-4F7B-909F-F0DD3C50D560}" type="pres">
      <dgm:prSet presAssocID="{5F315940-C2E6-4544-A305-152887CCC71F}" presName="parTrans" presStyleLbl="sibTrans2D1" presStyleIdx="4" presStyleCnt="11" custScaleX="203727"/>
      <dgm:spPr/>
    </dgm:pt>
    <dgm:pt modelId="{A0F68E83-F588-4C78-A613-BD334EFF90C0}" type="pres">
      <dgm:prSet presAssocID="{5F315940-C2E6-4544-A305-152887CCC71F}" presName="connectorText" presStyleLbl="sibTrans2D1" presStyleIdx="4" presStyleCnt="11"/>
      <dgm:spPr/>
    </dgm:pt>
    <dgm:pt modelId="{33FB32CF-6E26-4E70-8230-852B2FA28CA9}" type="pres">
      <dgm:prSet presAssocID="{D6673AA2-C37D-4214-9E6F-3F9F135346AC}" presName="node" presStyleLbl="node1" presStyleIdx="4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24384547-8F6B-49E8-8C11-590763F112F8}" type="pres">
      <dgm:prSet presAssocID="{3DDF19B7-3E96-4C6E-8945-765190827D68}" presName="parTrans" presStyleLbl="sibTrans2D1" presStyleIdx="5" presStyleCnt="11" custScaleX="203727"/>
      <dgm:spPr/>
    </dgm:pt>
    <dgm:pt modelId="{CFCF27A7-E273-47DC-ACE4-47D77F92B323}" type="pres">
      <dgm:prSet presAssocID="{3DDF19B7-3E96-4C6E-8945-765190827D68}" presName="connectorText" presStyleLbl="sibTrans2D1" presStyleIdx="5" presStyleCnt="11"/>
      <dgm:spPr/>
    </dgm:pt>
    <dgm:pt modelId="{07394854-78F3-4100-AE08-7006C2A48759}" type="pres">
      <dgm:prSet presAssocID="{CA91B8A7-ACD1-433F-8647-80AA2445B02B}" presName="node" presStyleLbl="node1" presStyleIdx="5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866BD7D1-0DCD-4813-BAC2-6CD337B81245}" type="pres">
      <dgm:prSet presAssocID="{8485AD38-0B1B-4979-A162-1C142E1CF1B2}" presName="parTrans" presStyleLbl="sibTrans2D1" presStyleIdx="6" presStyleCnt="11" custScaleX="203727"/>
      <dgm:spPr/>
    </dgm:pt>
    <dgm:pt modelId="{CF5B8F27-A28F-44E7-9B0F-0EB1988A6901}" type="pres">
      <dgm:prSet presAssocID="{8485AD38-0B1B-4979-A162-1C142E1CF1B2}" presName="connectorText" presStyleLbl="sibTrans2D1" presStyleIdx="6" presStyleCnt="11"/>
      <dgm:spPr/>
    </dgm:pt>
    <dgm:pt modelId="{E7F5E1A7-9066-47E5-986F-BCBB1CDBE766}" type="pres">
      <dgm:prSet presAssocID="{30169E6A-390C-42FD-9637-DDF526932CF9}" presName="node" presStyleLbl="node1" presStyleIdx="6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68E33BF3-64AD-463D-8BB4-37F80155BC13}" type="pres">
      <dgm:prSet presAssocID="{A14C0453-5E49-4825-9BE0-7DE330EB74DA}" presName="parTrans" presStyleLbl="sibTrans2D1" presStyleIdx="7" presStyleCnt="11" custScaleX="203727"/>
      <dgm:spPr/>
    </dgm:pt>
    <dgm:pt modelId="{CC4E3253-BBA5-4E87-B6BD-A76437CAD372}" type="pres">
      <dgm:prSet presAssocID="{A14C0453-5E49-4825-9BE0-7DE330EB74DA}" presName="connectorText" presStyleLbl="sibTrans2D1" presStyleIdx="7" presStyleCnt="11"/>
      <dgm:spPr/>
    </dgm:pt>
    <dgm:pt modelId="{7140184D-78D9-4A31-AF61-A792FD8B15AC}" type="pres">
      <dgm:prSet presAssocID="{0C1B87B4-8599-403A-8716-ACD628CE9D2F}" presName="node" presStyleLbl="node1" presStyleIdx="7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3E6D1D4D-9CC7-4361-BB5F-846991C3A411}" type="pres">
      <dgm:prSet presAssocID="{5354E1F8-56E6-47E9-9BC9-9C6340ED5687}" presName="parTrans" presStyleLbl="sibTrans2D1" presStyleIdx="8" presStyleCnt="11" custScaleX="203727"/>
      <dgm:spPr/>
    </dgm:pt>
    <dgm:pt modelId="{386D32C4-9F2F-429C-99A9-B199CC652CDC}" type="pres">
      <dgm:prSet presAssocID="{5354E1F8-56E6-47E9-9BC9-9C6340ED5687}" presName="connectorText" presStyleLbl="sibTrans2D1" presStyleIdx="8" presStyleCnt="11"/>
      <dgm:spPr/>
    </dgm:pt>
    <dgm:pt modelId="{CA355292-DB82-47DF-B9AF-DF9E270D2D47}" type="pres">
      <dgm:prSet presAssocID="{C4D580E0-A607-4928-9C17-8A7C2BC00D38}" presName="node" presStyleLbl="node1" presStyleIdx="8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ABBDD1E0-F558-40A5-A4B7-2C3485E4E7E9}" type="pres">
      <dgm:prSet presAssocID="{86EBA3A5-BFB0-4926-8309-3C99CA9DB2DD}" presName="parTrans" presStyleLbl="sibTrans2D1" presStyleIdx="9" presStyleCnt="11" custScaleX="203727"/>
      <dgm:spPr/>
    </dgm:pt>
    <dgm:pt modelId="{C6335A04-3D46-4A15-9DA7-BCF85C1C8C4A}" type="pres">
      <dgm:prSet presAssocID="{86EBA3A5-BFB0-4926-8309-3C99CA9DB2DD}" presName="connectorText" presStyleLbl="sibTrans2D1" presStyleIdx="9" presStyleCnt="11"/>
      <dgm:spPr/>
    </dgm:pt>
    <dgm:pt modelId="{47CA4145-3441-482B-B3EC-C4DA6F012DB6}" type="pres">
      <dgm:prSet presAssocID="{66F80509-9205-48E7-9809-0854415C0D2B}" presName="node" presStyleLbl="node1" presStyleIdx="9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  <dgm:pt modelId="{23FAD7D7-C1FD-474C-8455-FDF4585996C1}" type="pres">
      <dgm:prSet presAssocID="{7D16B70F-1CA7-40A4-81A1-5CE4141009C6}" presName="parTrans" presStyleLbl="sibTrans2D1" presStyleIdx="10" presStyleCnt="11" custScaleX="203727"/>
      <dgm:spPr/>
    </dgm:pt>
    <dgm:pt modelId="{6958D619-BE97-4948-B816-547022D5DAA8}" type="pres">
      <dgm:prSet presAssocID="{7D16B70F-1CA7-40A4-81A1-5CE4141009C6}" presName="connectorText" presStyleLbl="sibTrans2D1" presStyleIdx="10" presStyleCnt="11"/>
      <dgm:spPr/>
    </dgm:pt>
    <dgm:pt modelId="{168E3559-CAE6-44BB-84F0-9FC88F9F9C87}" type="pres">
      <dgm:prSet presAssocID="{6AEC7F3F-D28F-4980-B4CA-7C2D2BEF08D7}" presName="node" presStyleLbl="node1" presStyleIdx="10" presStyleCnt="11" custScaleX="150119" custScaleY="12845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D211705-3302-4FCB-8065-12DB98B0BE42}" type="presOf" srcId="{D6673AA2-C37D-4214-9E6F-3F9F135346AC}" destId="{33FB32CF-6E26-4E70-8230-852B2FA28CA9}" srcOrd="0" destOrd="0" presId="urn:microsoft.com/office/officeart/2005/8/layout/radial5"/>
    <dgm:cxn modelId="{BEB9C711-393B-4182-9F11-A539C43DE48A}" srcId="{9B205247-F16E-4390-A84A-912501A7AA5A}" destId="{C4D580E0-A607-4928-9C17-8A7C2BC00D38}" srcOrd="8" destOrd="0" parTransId="{5354E1F8-56E6-47E9-9BC9-9C6340ED5687}" sibTransId="{45B706FE-7C9F-45F3-B844-6021B07719C3}"/>
    <dgm:cxn modelId="{B457961E-244B-47DE-A11B-7DAAC60F505A}" type="presOf" srcId="{CFFF0858-41EA-43DF-BBB2-FEC67E124CA2}" destId="{80E61743-A847-45F5-82F7-7B98C9A7F5B5}" srcOrd="0" destOrd="0" presId="urn:microsoft.com/office/officeart/2005/8/layout/radial5"/>
    <dgm:cxn modelId="{D25E0B21-DA06-4B37-9305-764BCD9E1898}" type="presOf" srcId="{0C1B87B4-8599-403A-8716-ACD628CE9D2F}" destId="{7140184D-78D9-4A31-AF61-A792FD8B15AC}" srcOrd="0" destOrd="0" presId="urn:microsoft.com/office/officeart/2005/8/layout/radial5"/>
    <dgm:cxn modelId="{F1790423-9C7C-4095-B4E6-491477DCE3AC}" srcId="{9B205247-F16E-4390-A84A-912501A7AA5A}" destId="{D6673AA2-C37D-4214-9E6F-3F9F135346AC}" srcOrd="4" destOrd="0" parTransId="{5F315940-C2E6-4544-A305-152887CCC71F}" sibTransId="{6B0DB3AC-0077-4D56-9E99-AAA7673BC99D}"/>
    <dgm:cxn modelId="{E0CB1729-13C6-4085-870F-6E13B76D9C40}" srcId="{9B205247-F16E-4390-A84A-912501A7AA5A}" destId="{66F80509-9205-48E7-9809-0854415C0D2B}" srcOrd="9" destOrd="0" parTransId="{86EBA3A5-BFB0-4926-8309-3C99CA9DB2DD}" sibTransId="{51C93CD9-DBA0-46F6-98C8-62D31F781166}"/>
    <dgm:cxn modelId="{F793F02E-D192-4BC9-88CB-C869D57DEC43}" srcId="{9B205247-F16E-4390-A84A-912501A7AA5A}" destId="{CFFF0858-41EA-43DF-BBB2-FEC67E124CA2}" srcOrd="0" destOrd="0" parTransId="{47AA4687-37F9-44EF-8AE1-59743FF05540}" sibTransId="{C8F99500-41B2-4A99-ADC7-B3AC849B487B}"/>
    <dgm:cxn modelId="{3079B134-D2B0-453D-BDC5-CF4B8FFB0720}" type="presOf" srcId="{30169E6A-390C-42FD-9637-DDF526932CF9}" destId="{E7F5E1A7-9066-47E5-986F-BCBB1CDBE766}" srcOrd="0" destOrd="0" presId="urn:microsoft.com/office/officeart/2005/8/layout/radial5"/>
    <dgm:cxn modelId="{190DE23C-5506-42E6-BA62-F08D41BCE682}" type="presOf" srcId="{CA91B8A7-ACD1-433F-8647-80AA2445B02B}" destId="{07394854-78F3-4100-AE08-7006C2A48759}" srcOrd="0" destOrd="0" presId="urn:microsoft.com/office/officeart/2005/8/layout/radial5"/>
    <dgm:cxn modelId="{CC047140-252E-4C78-874F-5353068E3A19}" srcId="{6CAE4079-895C-4FA4-B77E-D43F9436E4B6}" destId="{9B205247-F16E-4390-A84A-912501A7AA5A}" srcOrd="0" destOrd="0" parTransId="{A753A0AE-555E-4AF6-B637-D14547D46466}" sibTransId="{6F2FFB47-1F0A-4BC7-8C64-F6EE78406C7B}"/>
    <dgm:cxn modelId="{16705142-C21F-4090-82B4-348BEFFBDC4F}" srcId="{9B205247-F16E-4390-A84A-912501A7AA5A}" destId="{E628C3B8-BEB9-4647-8004-5370E313E069}" srcOrd="2" destOrd="0" parTransId="{C0274488-D69C-4AB7-A40E-A04C8A45078E}" sibTransId="{9E10324B-9F95-4DCF-9E82-E0576B703685}"/>
    <dgm:cxn modelId="{1872F546-A12E-48F4-9E49-A5333F7C3E4E}" type="presOf" srcId="{9A48680B-3A9A-447B-816C-BD1C842DA3BE}" destId="{063BE24F-C774-45A4-AD3C-90F5A66ABA1A}" srcOrd="1" destOrd="0" presId="urn:microsoft.com/office/officeart/2005/8/layout/radial5"/>
    <dgm:cxn modelId="{E5515C54-3DC4-4B77-A168-273E24FE7284}" type="presOf" srcId="{8485AD38-0B1B-4979-A162-1C142E1CF1B2}" destId="{CF5B8F27-A28F-44E7-9B0F-0EB1988A6901}" srcOrd="1" destOrd="0" presId="urn:microsoft.com/office/officeart/2005/8/layout/radial5"/>
    <dgm:cxn modelId="{D9DC2F5E-3542-456C-8FB2-1133E583CD73}" srcId="{9B205247-F16E-4390-A84A-912501A7AA5A}" destId="{5A145E86-D24C-42F4-86B5-23B0FA764FD0}" srcOrd="3" destOrd="0" parTransId="{9A48680B-3A9A-447B-816C-BD1C842DA3BE}" sibTransId="{43C21A74-52FA-4134-8B59-0B3565B5BB36}"/>
    <dgm:cxn modelId="{BD7A755E-8DD0-49D0-A635-C67023698047}" type="presOf" srcId="{47AA4687-37F9-44EF-8AE1-59743FF05540}" destId="{0AF9B814-4ED3-48B7-BE9C-48CE40A6A948}" srcOrd="1" destOrd="0" presId="urn:microsoft.com/office/officeart/2005/8/layout/radial5"/>
    <dgm:cxn modelId="{B75F7064-23C4-4CF6-930B-1C7A55A2887F}" type="presOf" srcId="{5A145E86-D24C-42F4-86B5-23B0FA764FD0}" destId="{D423C8DE-3FF6-4A95-A369-F4675C0D10A9}" srcOrd="0" destOrd="0" presId="urn:microsoft.com/office/officeart/2005/8/layout/radial5"/>
    <dgm:cxn modelId="{3B838266-30F4-4F74-AB7D-C5C4DC686BC0}" type="presOf" srcId="{47AA4687-37F9-44EF-8AE1-59743FF05540}" destId="{003B9511-4B9B-4A96-866B-1752C88B628A}" srcOrd="0" destOrd="0" presId="urn:microsoft.com/office/officeart/2005/8/layout/radial5"/>
    <dgm:cxn modelId="{E9016467-EFF3-41A1-A2B1-E1B2ED72030A}" type="presOf" srcId="{C0274488-D69C-4AB7-A40E-A04C8A45078E}" destId="{B9FC3970-376A-4D22-9BEA-A9401566799B}" srcOrd="1" destOrd="0" presId="urn:microsoft.com/office/officeart/2005/8/layout/radial5"/>
    <dgm:cxn modelId="{E1B1206F-C7C7-49E5-8B1E-9643BE9C2602}" srcId="{9B205247-F16E-4390-A84A-912501A7AA5A}" destId="{6AEC7F3F-D28F-4980-B4CA-7C2D2BEF08D7}" srcOrd="10" destOrd="0" parTransId="{7D16B70F-1CA7-40A4-81A1-5CE4141009C6}" sibTransId="{29E31D49-6270-428D-9CFE-1190FA9581B7}"/>
    <dgm:cxn modelId="{0952C16F-3C2C-417A-867B-3726041A2EFF}" type="presOf" srcId="{8485AD38-0B1B-4979-A162-1C142E1CF1B2}" destId="{866BD7D1-0DCD-4813-BAC2-6CD337B81245}" srcOrd="0" destOrd="0" presId="urn:microsoft.com/office/officeart/2005/8/layout/radial5"/>
    <dgm:cxn modelId="{45DAD46F-3ACD-46A6-9B37-E0252FB6AF41}" type="presOf" srcId="{5F315940-C2E6-4544-A305-152887CCC71F}" destId="{A0F68E83-F588-4C78-A613-BD334EFF90C0}" srcOrd="1" destOrd="0" presId="urn:microsoft.com/office/officeart/2005/8/layout/radial5"/>
    <dgm:cxn modelId="{3CF89D72-DE0C-4BEB-A899-38810E33E190}" type="presOf" srcId="{13A2AA10-CF17-42C1-BF89-DC98E84568D8}" destId="{52125F7F-8E78-4812-8717-BD9AA3CDA485}" srcOrd="0" destOrd="0" presId="urn:microsoft.com/office/officeart/2005/8/layout/radial5"/>
    <dgm:cxn modelId="{628BC973-580F-43B4-9679-6DBF7C8075CF}" type="presOf" srcId="{86EBA3A5-BFB0-4926-8309-3C99CA9DB2DD}" destId="{C6335A04-3D46-4A15-9DA7-BCF85C1C8C4A}" srcOrd="1" destOrd="0" presId="urn:microsoft.com/office/officeart/2005/8/layout/radial5"/>
    <dgm:cxn modelId="{45B9BE74-8F42-45FC-ADFA-27A643731275}" type="presOf" srcId="{E628C3B8-BEB9-4647-8004-5370E313E069}" destId="{73B6E202-4765-448B-9ED4-4D6A9818CEA4}" srcOrd="0" destOrd="0" presId="urn:microsoft.com/office/officeart/2005/8/layout/radial5"/>
    <dgm:cxn modelId="{229F067C-4A4C-43B8-AF8A-5BAE9063AB5F}" type="presOf" srcId="{9B205247-F16E-4390-A84A-912501A7AA5A}" destId="{39D783AC-1A95-4FA9-97A1-37A7DD399649}" srcOrd="0" destOrd="0" presId="urn:microsoft.com/office/officeart/2005/8/layout/radial5"/>
    <dgm:cxn modelId="{A3F15C7E-1A36-4472-AE8F-69B0FE36E706}" srcId="{9B205247-F16E-4390-A84A-912501A7AA5A}" destId="{CA91B8A7-ACD1-433F-8647-80AA2445B02B}" srcOrd="5" destOrd="0" parTransId="{3DDF19B7-3E96-4C6E-8945-765190827D68}" sibTransId="{2B26D831-82BA-42F8-BD5B-0933C4D28448}"/>
    <dgm:cxn modelId="{27C2AA81-CCF6-44C1-9195-FE6D255FF08F}" type="presOf" srcId="{9A48680B-3A9A-447B-816C-BD1C842DA3BE}" destId="{EC6A3AC7-819A-44A2-AF7C-39482D7117BB}" srcOrd="0" destOrd="0" presId="urn:microsoft.com/office/officeart/2005/8/layout/radial5"/>
    <dgm:cxn modelId="{B9FE6184-F18F-444F-AE0B-550434B99040}" type="presOf" srcId="{5F315940-C2E6-4544-A305-152887CCC71F}" destId="{5E8511C0-0DA2-4F7B-909F-F0DD3C50D560}" srcOrd="0" destOrd="0" presId="urn:microsoft.com/office/officeart/2005/8/layout/radial5"/>
    <dgm:cxn modelId="{6C681E88-E4B2-45DB-83D5-53E025A6A8CE}" type="presOf" srcId="{A14C0453-5E49-4825-9BE0-7DE330EB74DA}" destId="{68E33BF3-64AD-463D-8BB4-37F80155BC13}" srcOrd="0" destOrd="0" presId="urn:microsoft.com/office/officeart/2005/8/layout/radial5"/>
    <dgm:cxn modelId="{A07F1F88-205E-4CE8-A456-097BBABA7203}" type="presOf" srcId="{5354E1F8-56E6-47E9-9BC9-9C6340ED5687}" destId="{386D32C4-9F2F-429C-99A9-B199CC652CDC}" srcOrd="1" destOrd="0" presId="urn:microsoft.com/office/officeart/2005/8/layout/radial5"/>
    <dgm:cxn modelId="{CC555489-B762-4D84-8A91-2C9D4413B92F}" type="presOf" srcId="{582C59C9-2D5F-4BDA-99C6-92A6D5D1D9AA}" destId="{83BCABF1-421F-4EA8-9E0C-4D1AB9D36C44}" srcOrd="0" destOrd="0" presId="urn:microsoft.com/office/officeart/2005/8/layout/radial5"/>
    <dgm:cxn modelId="{ADB83C9B-F83B-4DE5-B6F8-3FA383E6DA93}" srcId="{9B205247-F16E-4390-A84A-912501A7AA5A}" destId="{30169E6A-390C-42FD-9637-DDF526932CF9}" srcOrd="6" destOrd="0" parTransId="{8485AD38-0B1B-4979-A162-1C142E1CF1B2}" sibTransId="{44E90DE9-F8AB-47FF-B9EC-0CCCBF2474B9}"/>
    <dgm:cxn modelId="{8EA62DA3-33F9-49FD-B67B-A5C29D5E98F6}" type="presOf" srcId="{7D16B70F-1CA7-40A4-81A1-5CE4141009C6}" destId="{23FAD7D7-C1FD-474C-8455-FDF4585996C1}" srcOrd="0" destOrd="0" presId="urn:microsoft.com/office/officeart/2005/8/layout/radial5"/>
    <dgm:cxn modelId="{4C1AFBA3-A55D-4864-9F88-6B1D98BF898D}" type="presOf" srcId="{86EBA3A5-BFB0-4926-8309-3C99CA9DB2DD}" destId="{ABBDD1E0-F558-40A5-A4B7-2C3485E4E7E9}" srcOrd="0" destOrd="0" presId="urn:microsoft.com/office/officeart/2005/8/layout/radial5"/>
    <dgm:cxn modelId="{C8D3A8AE-9220-458B-9A87-5DAC9A2EFC6D}" type="presOf" srcId="{A14C0453-5E49-4825-9BE0-7DE330EB74DA}" destId="{CC4E3253-BBA5-4E87-B6BD-A76437CAD372}" srcOrd="1" destOrd="0" presId="urn:microsoft.com/office/officeart/2005/8/layout/radial5"/>
    <dgm:cxn modelId="{432619B0-CC4D-42A6-8799-B04B4F33AE37}" srcId="{9B205247-F16E-4390-A84A-912501A7AA5A}" destId="{0C1B87B4-8599-403A-8716-ACD628CE9D2F}" srcOrd="7" destOrd="0" parTransId="{A14C0453-5E49-4825-9BE0-7DE330EB74DA}" sibTransId="{4A82B02A-413C-4855-81E8-7FF43D8C4F24}"/>
    <dgm:cxn modelId="{533669B6-5787-4976-9091-1800FE2AF713}" type="presOf" srcId="{6AEC7F3F-D28F-4980-B4CA-7C2D2BEF08D7}" destId="{168E3559-CAE6-44BB-84F0-9FC88F9F9C87}" srcOrd="0" destOrd="0" presId="urn:microsoft.com/office/officeart/2005/8/layout/radial5"/>
    <dgm:cxn modelId="{ED3854B7-9F1C-47BC-BFC9-AD7F99B4A49E}" type="presOf" srcId="{3DDF19B7-3E96-4C6E-8945-765190827D68}" destId="{24384547-8F6B-49E8-8C11-590763F112F8}" srcOrd="0" destOrd="0" presId="urn:microsoft.com/office/officeart/2005/8/layout/radial5"/>
    <dgm:cxn modelId="{52995CB7-F7F1-42C7-BAA7-2A2F686F55CD}" type="presOf" srcId="{C0274488-D69C-4AB7-A40E-A04C8A45078E}" destId="{A468774F-5A8C-44BD-8B9D-3D974955E4D6}" srcOrd="0" destOrd="0" presId="urn:microsoft.com/office/officeart/2005/8/layout/radial5"/>
    <dgm:cxn modelId="{2FAB67C0-BA52-4F6E-883B-6577F298F9F8}" type="presOf" srcId="{C4D580E0-A607-4928-9C17-8A7C2BC00D38}" destId="{CA355292-DB82-47DF-B9AF-DF9E270D2D47}" srcOrd="0" destOrd="0" presId="urn:microsoft.com/office/officeart/2005/8/layout/radial5"/>
    <dgm:cxn modelId="{A6E4C9C0-4D11-4A29-AA36-95B9CA5D3C26}" type="presOf" srcId="{7D16B70F-1CA7-40A4-81A1-5CE4141009C6}" destId="{6958D619-BE97-4948-B816-547022D5DAA8}" srcOrd="1" destOrd="0" presId="urn:microsoft.com/office/officeart/2005/8/layout/radial5"/>
    <dgm:cxn modelId="{17824AD1-75FE-4053-A84A-77C4021A5638}" type="presOf" srcId="{5354E1F8-56E6-47E9-9BC9-9C6340ED5687}" destId="{3E6D1D4D-9CC7-4361-BB5F-846991C3A411}" srcOrd="0" destOrd="0" presId="urn:microsoft.com/office/officeart/2005/8/layout/radial5"/>
    <dgm:cxn modelId="{21804ADE-A555-45C5-B97B-1CD82E72D410}" type="presOf" srcId="{582C59C9-2D5F-4BDA-99C6-92A6D5D1D9AA}" destId="{D29203AB-AB60-4561-A09A-B0E349DA29C8}" srcOrd="1" destOrd="0" presId="urn:microsoft.com/office/officeart/2005/8/layout/radial5"/>
    <dgm:cxn modelId="{298BD7E8-6BC8-4608-97C0-E527DA309464}" type="presOf" srcId="{6CAE4079-895C-4FA4-B77E-D43F9436E4B6}" destId="{73FA0785-F8B6-490A-BCAF-D6EAC0BFD3E2}" srcOrd="0" destOrd="0" presId="urn:microsoft.com/office/officeart/2005/8/layout/radial5"/>
    <dgm:cxn modelId="{B8A19EEE-5605-4CB5-A6D3-CA21764F0E5F}" srcId="{9B205247-F16E-4390-A84A-912501A7AA5A}" destId="{13A2AA10-CF17-42C1-BF89-DC98E84568D8}" srcOrd="1" destOrd="0" parTransId="{582C59C9-2D5F-4BDA-99C6-92A6D5D1D9AA}" sibTransId="{4B2E5EE3-D752-4C9E-AE69-02B54F1F2AA4}"/>
    <dgm:cxn modelId="{277ECFF9-AF54-40DE-B6A8-6DAC593420D2}" type="presOf" srcId="{66F80509-9205-48E7-9809-0854415C0D2B}" destId="{47CA4145-3441-482B-B3EC-C4DA6F012DB6}" srcOrd="0" destOrd="0" presId="urn:microsoft.com/office/officeart/2005/8/layout/radial5"/>
    <dgm:cxn modelId="{031A80FF-5214-494C-9E40-B5F5CCD630CF}" type="presOf" srcId="{3DDF19B7-3E96-4C6E-8945-765190827D68}" destId="{CFCF27A7-E273-47DC-ACE4-47D77F92B323}" srcOrd="1" destOrd="0" presId="urn:microsoft.com/office/officeart/2005/8/layout/radial5"/>
    <dgm:cxn modelId="{E3FDA358-0E7D-46CF-9004-C0DD332236F2}" type="presParOf" srcId="{73FA0785-F8B6-490A-BCAF-D6EAC0BFD3E2}" destId="{39D783AC-1A95-4FA9-97A1-37A7DD399649}" srcOrd="0" destOrd="0" presId="urn:microsoft.com/office/officeart/2005/8/layout/radial5"/>
    <dgm:cxn modelId="{1C6B791E-67D2-4B53-81AC-E28573B50034}" type="presParOf" srcId="{73FA0785-F8B6-490A-BCAF-D6EAC0BFD3E2}" destId="{003B9511-4B9B-4A96-866B-1752C88B628A}" srcOrd="1" destOrd="0" presId="urn:microsoft.com/office/officeart/2005/8/layout/radial5"/>
    <dgm:cxn modelId="{E6A4A95B-C882-42E9-BEA9-4C27F9B0BAC2}" type="presParOf" srcId="{003B9511-4B9B-4A96-866B-1752C88B628A}" destId="{0AF9B814-4ED3-48B7-BE9C-48CE40A6A948}" srcOrd="0" destOrd="0" presId="urn:microsoft.com/office/officeart/2005/8/layout/radial5"/>
    <dgm:cxn modelId="{2F440EA4-D52B-4235-812B-288A98D64171}" type="presParOf" srcId="{73FA0785-F8B6-490A-BCAF-D6EAC0BFD3E2}" destId="{80E61743-A847-45F5-82F7-7B98C9A7F5B5}" srcOrd="2" destOrd="0" presId="urn:microsoft.com/office/officeart/2005/8/layout/radial5"/>
    <dgm:cxn modelId="{46F6CE63-1944-48E5-A603-D8B2CB3E4383}" type="presParOf" srcId="{73FA0785-F8B6-490A-BCAF-D6EAC0BFD3E2}" destId="{83BCABF1-421F-4EA8-9E0C-4D1AB9D36C44}" srcOrd="3" destOrd="0" presId="urn:microsoft.com/office/officeart/2005/8/layout/radial5"/>
    <dgm:cxn modelId="{3AF5508F-29F8-4C0E-BC42-3B07242BE67D}" type="presParOf" srcId="{83BCABF1-421F-4EA8-9E0C-4D1AB9D36C44}" destId="{D29203AB-AB60-4561-A09A-B0E349DA29C8}" srcOrd="0" destOrd="0" presId="urn:microsoft.com/office/officeart/2005/8/layout/radial5"/>
    <dgm:cxn modelId="{64312656-6BA0-4FCB-ABA7-7A4C030D0B14}" type="presParOf" srcId="{73FA0785-F8B6-490A-BCAF-D6EAC0BFD3E2}" destId="{52125F7F-8E78-4812-8717-BD9AA3CDA485}" srcOrd="4" destOrd="0" presId="urn:microsoft.com/office/officeart/2005/8/layout/radial5"/>
    <dgm:cxn modelId="{E1F90E42-B325-4739-8538-7D8BC72DCFD2}" type="presParOf" srcId="{73FA0785-F8B6-490A-BCAF-D6EAC0BFD3E2}" destId="{A468774F-5A8C-44BD-8B9D-3D974955E4D6}" srcOrd="5" destOrd="0" presId="urn:microsoft.com/office/officeart/2005/8/layout/radial5"/>
    <dgm:cxn modelId="{9D8E4FA0-1C5B-41DE-B0DE-567E6F31D058}" type="presParOf" srcId="{A468774F-5A8C-44BD-8B9D-3D974955E4D6}" destId="{B9FC3970-376A-4D22-9BEA-A9401566799B}" srcOrd="0" destOrd="0" presId="urn:microsoft.com/office/officeart/2005/8/layout/radial5"/>
    <dgm:cxn modelId="{22470B8D-AA6B-4337-8B61-26FBACC1B5BE}" type="presParOf" srcId="{73FA0785-F8B6-490A-BCAF-D6EAC0BFD3E2}" destId="{73B6E202-4765-448B-9ED4-4D6A9818CEA4}" srcOrd="6" destOrd="0" presId="urn:microsoft.com/office/officeart/2005/8/layout/radial5"/>
    <dgm:cxn modelId="{F69FAB90-DBDA-4893-86B4-6D831965D72F}" type="presParOf" srcId="{73FA0785-F8B6-490A-BCAF-D6EAC0BFD3E2}" destId="{EC6A3AC7-819A-44A2-AF7C-39482D7117BB}" srcOrd="7" destOrd="0" presId="urn:microsoft.com/office/officeart/2005/8/layout/radial5"/>
    <dgm:cxn modelId="{CF7EC5C5-0DDF-4985-8623-A40BAA5BDBB8}" type="presParOf" srcId="{EC6A3AC7-819A-44A2-AF7C-39482D7117BB}" destId="{063BE24F-C774-45A4-AD3C-90F5A66ABA1A}" srcOrd="0" destOrd="0" presId="urn:microsoft.com/office/officeart/2005/8/layout/radial5"/>
    <dgm:cxn modelId="{46B695EC-8257-4899-877E-C9FD6901350C}" type="presParOf" srcId="{73FA0785-F8B6-490A-BCAF-D6EAC0BFD3E2}" destId="{D423C8DE-3FF6-4A95-A369-F4675C0D10A9}" srcOrd="8" destOrd="0" presId="urn:microsoft.com/office/officeart/2005/8/layout/radial5"/>
    <dgm:cxn modelId="{FFBF4612-4950-4A29-88EE-D95D94BEB325}" type="presParOf" srcId="{73FA0785-F8B6-490A-BCAF-D6EAC0BFD3E2}" destId="{5E8511C0-0DA2-4F7B-909F-F0DD3C50D560}" srcOrd="9" destOrd="0" presId="urn:microsoft.com/office/officeart/2005/8/layout/radial5"/>
    <dgm:cxn modelId="{C87BDBF2-AED8-478A-84E6-6625F7D8DE48}" type="presParOf" srcId="{5E8511C0-0DA2-4F7B-909F-F0DD3C50D560}" destId="{A0F68E83-F588-4C78-A613-BD334EFF90C0}" srcOrd="0" destOrd="0" presId="urn:microsoft.com/office/officeart/2005/8/layout/radial5"/>
    <dgm:cxn modelId="{B4143ACD-AD7E-491A-8CFD-9E599713CE4C}" type="presParOf" srcId="{73FA0785-F8B6-490A-BCAF-D6EAC0BFD3E2}" destId="{33FB32CF-6E26-4E70-8230-852B2FA28CA9}" srcOrd="10" destOrd="0" presId="urn:microsoft.com/office/officeart/2005/8/layout/radial5"/>
    <dgm:cxn modelId="{F3C01E4F-A8AB-4EFB-BA62-5AF26ECECDD3}" type="presParOf" srcId="{73FA0785-F8B6-490A-BCAF-D6EAC0BFD3E2}" destId="{24384547-8F6B-49E8-8C11-590763F112F8}" srcOrd="11" destOrd="0" presId="urn:microsoft.com/office/officeart/2005/8/layout/radial5"/>
    <dgm:cxn modelId="{727AEC02-51DB-40BE-AE5B-D0E916880529}" type="presParOf" srcId="{24384547-8F6B-49E8-8C11-590763F112F8}" destId="{CFCF27A7-E273-47DC-ACE4-47D77F92B323}" srcOrd="0" destOrd="0" presId="urn:microsoft.com/office/officeart/2005/8/layout/radial5"/>
    <dgm:cxn modelId="{043B1280-AA83-4296-ADCD-F3B323B1D484}" type="presParOf" srcId="{73FA0785-F8B6-490A-BCAF-D6EAC0BFD3E2}" destId="{07394854-78F3-4100-AE08-7006C2A48759}" srcOrd="12" destOrd="0" presId="urn:microsoft.com/office/officeart/2005/8/layout/radial5"/>
    <dgm:cxn modelId="{8AB97FAB-4023-4D76-9715-C85F48EE8CEF}" type="presParOf" srcId="{73FA0785-F8B6-490A-BCAF-D6EAC0BFD3E2}" destId="{866BD7D1-0DCD-4813-BAC2-6CD337B81245}" srcOrd="13" destOrd="0" presId="urn:microsoft.com/office/officeart/2005/8/layout/radial5"/>
    <dgm:cxn modelId="{62465518-5432-4143-AB92-A13AF84CE371}" type="presParOf" srcId="{866BD7D1-0DCD-4813-BAC2-6CD337B81245}" destId="{CF5B8F27-A28F-44E7-9B0F-0EB1988A6901}" srcOrd="0" destOrd="0" presId="urn:microsoft.com/office/officeart/2005/8/layout/radial5"/>
    <dgm:cxn modelId="{795ADDB6-7CE0-492F-8892-1B1DC56A2E7E}" type="presParOf" srcId="{73FA0785-F8B6-490A-BCAF-D6EAC0BFD3E2}" destId="{E7F5E1A7-9066-47E5-986F-BCBB1CDBE766}" srcOrd="14" destOrd="0" presId="urn:microsoft.com/office/officeart/2005/8/layout/radial5"/>
    <dgm:cxn modelId="{9B3A3B4B-D02F-446F-80B6-7E1E829C0546}" type="presParOf" srcId="{73FA0785-F8B6-490A-BCAF-D6EAC0BFD3E2}" destId="{68E33BF3-64AD-463D-8BB4-37F80155BC13}" srcOrd="15" destOrd="0" presId="urn:microsoft.com/office/officeart/2005/8/layout/radial5"/>
    <dgm:cxn modelId="{822C62D9-F8AB-4991-8F69-C5B2ADA22311}" type="presParOf" srcId="{68E33BF3-64AD-463D-8BB4-37F80155BC13}" destId="{CC4E3253-BBA5-4E87-B6BD-A76437CAD372}" srcOrd="0" destOrd="0" presId="urn:microsoft.com/office/officeart/2005/8/layout/radial5"/>
    <dgm:cxn modelId="{680AF9BC-ED13-4B45-AF4E-F24EEE1EBBEC}" type="presParOf" srcId="{73FA0785-F8B6-490A-BCAF-D6EAC0BFD3E2}" destId="{7140184D-78D9-4A31-AF61-A792FD8B15AC}" srcOrd="16" destOrd="0" presId="urn:microsoft.com/office/officeart/2005/8/layout/radial5"/>
    <dgm:cxn modelId="{7F108287-1491-4517-B8ED-41A434CB8A02}" type="presParOf" srcId="{73FA0785-F8B6-490A-BCAF-D6EAC0BFD3E2}" destId="{3E6D1D4D-9CC7-4361-BB5F-846991C3A411}" srcOrd="17" destOrd="0" presId="urn:microsoft.com/office/officeart/2005/8/layout/radial5"/>
    <dgm:cxn modelId="{6448D26D-2D07-40C2-8445-8E25D276295D}" type="presParOf" srcId="{3E6D1D4D-9CC7-4361-BB5F-846991C3A411}" destId="{386D32C4-9F2F-429C-99A9-B199CC652CDC}" srcOrd="0" destOrd="0" presId="urn:microsoft.com/office/officeart/2005/8/layout/radial5"/>
    <dgm:cxn modelId="{E90A2853-0FF6-43E1-823B-EAA8D35C81C7}" type="presParOf" srcId="{73FA0785-F8B6-490A-BCAF-D6EAC0BFD3E2}" destId="{CA355292-DB82-47DF-B9AF-DF9E270D2D47}" srcOrd="18" destOrd="0" presId="urn:microsoft.com/office/officeart/2005/8/layout/radial5"/>
    <dgm:cxn modelId="{DE3D7F0B-7095-44B2-A85E-967467FAE2D5}" type="presParOf" srcId="{73FA0785-F8B6-490A-BCAF-D6EAC0BFD3E2}" destId="{ABBDD1E0-F558-40A5-A4B7-2C3485E4E7E9}" srcOrd="19" destOrd="0" presId="urn:microsoft.com/office/officeart/2005/8/layout/radial5"/>
    <dgm:cxn modelId="{A2E75201-6A10-4260-9EEE-B6B380464C4C}" type="presParOf" srcId="{ABBDD1E0-F558-40A5-A4B7-2C3485E4E7E9}" destId="{C6335A04-3D46-4A15-9DA7-BCF85C1C8C4A}" srcOrd="0" destOrd="0" presId="urn:microsoft.com/office/officeart/2005/8/layout/radial5"/>
    <dgm:cxn modelId="{B61568C5-BDEC-41DF-A9BE-C079EA59C1B8}" type="presParOf" srcId="{73FA0785-F8B6-490A-BCAF-D6EAC0BFD3E2}" destId="{47CA4145-3441-482B-B3EC-C4DA6F012DB6}" srcOrd="20" destOrd="0" presId="urn:microsoft.com/office/officeart/2005/8/layout/radial5"/>
    <dgm:cxn modelId="{6F0D379F-7F52-40D7-A746-123587899C80}" type="presParOf" srcId="{73FA0785-F8B6-490A-BCAF-D6EAC0BFD3E2}" destId="{23FAD7D7-C1FD-474C-8455-FDF4585996C1}" srcOrd="21" destOrd="0" presId="urn:microsoft.com/office/officeart/2005/8/layout/radial5"/>
    <dgm:cxn modelId="{1C8370CA-86FC-4C1C-B3E8-D977328F794B}" type="presParOf" srcId="{23FAD7D7-C1FD-474C-8455-FDF4585996C1}" destId="{6958D619-BE97-4948-B816-547022D5DAA8}" srcOrd="0" destOrd="0" presId="urn:microsoft.com/office/officeart/2005/8/layout/radial5"/>
    <dgm:cxn modelId="{5082F6F3-15A9-438E-98C0-EEFF6B3CEE04}" type="presParOf" srcId="{73FA0785-F8B6-490A-BCAF-D6EAC0BFD3E2}" destId="{168E3559-CAE6-44BB-84F0-9FC88F9F9C87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4F1BD58-E8F0-9C42-9B52-8BC91AA9A714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0C7116-CCA8-314C-8E78-4BC619B52A1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★★☆☆☆</a:t>
          </a:r>
        </a:p>
      </dgm:t>
    </dgm:pt>
    <dgm:pt modelId="{64EF38ED-40AD-8B49-8340-2A93A1330C96}" type="parTrans" cxnId="{210CECA9-772A-F745-A40B-95805DEECF3D}">
      <dgm:prSet/>
      <dgm:spPr/>
      <dgm:t>
        <a:bodyPr/>
        <a:lstStyle/>
        <a:p>
          <a:endParaRPr lang="en-GB"/>
        </a:p>
      </dgm:t>
    </dgm:pt>
    <dgm:pt modelId="{23548F43-6870-A149-8AA4-280C7E254F43}" type="sibTrans" cxnId="{210CECA9-772A-F745-A40B-95805DEECF3D}">
      <dgm:prSet/>
      <dgm:spPr/>
      <dgm:t>
        <a:bodyPr/>
        <a:lstStyle/>
        <a:p>
          <a:endParaRPr lang="en-GB"/>
        </a:p>
      </dgm:t>
    </dgm:pt>
    <dgm:pt modelId="{07225EAE-A46F-9F4B-9C39-E5836C24310E}">
      <dgm:prSet phldrT="[Text]"/>
      <dgm:spPr/>
      <dgm:t>
        <a:bodyPr/>
        <a:lstStyle/>
        <a:p>
          <a:pPr>
            <a:buNone/>
          </a:pPr>
          <a:r>
            <a:rPr lang="en-GB" dirty="0"/>
            <a:t>Before vs after comparison</a:t>
          </a:r>
        </a:p>
      </dgm:t>
    </dgm:pt>
    <dgm:pt modelId="{710003A9-4BF5-C640-8170-81C624F1CFBF}" type="parTrans" cxnId="{44D489AB-C333-DF4D-A3A9-6503833BF9D5}">
      <dgm:prSet/>
      <dgm:spPr/>
      <dgm:t>
        <a:bodyPr/>
        <a:lstStyle/>
        <a:p>
          <a:endParaRPr lang="en-GB"/>
        </a:p>
      </dgm:t>
    </dgm:pt>
    <dgm:pt modelId="{D6258A24-9829-4B43-8D84-6F45815F3DEF}" type="sibTrans" cxnId="{44D489AB-C333-DF4D-A3A9-6503833BF9D5}">
      <dgm:prSet/>
      <dgm:spPr/>
      <dgm:t>
        <a:bodyPr/>
        <a:lstStyle/>
        <a:p>
          <a:endParaRPr lang="en-GB"/>
        </a:p>
      </dgm:t>
    </dgm:pt>
    <dgm:pt modelId="{D4BD07E4-38DE-AD4C-8D85-8BC6911ED3EC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★★★☆☆</a:t>
          </a:r>
        </a:p>
      </dgm:t>
    </dgm:pt>
    <dgm:pt modelId="{B00DCBF2-8302-2644-BA4B-38164C92BA45}" type="parTrans" cxnId="{7C4399E3-7B79-0D4F-85D1-A3D1565E3669}">
      <dgm:prSet/>
      <dgm:spPr/>
      <dgm:t>
        <a:bodyPr/>
        <a:lstStyle/>
        <a:p>
          <a:endParaRPr lang="en-GB"/>
        </a:p>
      </dgm:t>
    </dgm:pt>
    <dgm:pt modelId="{B25D7A41-BA1F-4746-822A-D9772BC1A2A5}" type="sibTrans" cxnId="{7C4399E3-7B79-0D4F-85D1-A3D1565E3669}">
      <dgm:prSet/>
      <dgm:spPr/>
      <dgm:t>
        <a:bodyPr/>
        <a:lstStyle/>
        <a:p>
          <a:endParaRPr lang="en-GB"/>
        </a:p>
      </dgm:t>
    </dgm:pt>
    <dgm:pt modelId="{16B1B441-4955-D146-BE4E-527066BB6044}">
      <dgm:prSet phldrT="[Text]"/>
      <dgm:spPr/>
      <dgm:t>
        <a:bodyPr/>
        <a:lstStyle/>
        <a:p>
          <a:pPr>
            <a:buNone/>
          </a:pPr>
          <a:r>
            <a:rPr lang="en-GB" dirty="0"/>
            <a:t>Before vs after compared to a control area</a:t>
          </a:r>
        </a:p>
      </dgm:t>
    </dgm:pt>
    <dgm:pt modelId="{7B7C3415-A8DF-3C45-8AF1-816E4A5BE782}" type="parTrans" cxnId="{6873DDE8-BDA5-9646-B7B9-1BE3578BB242}">
      <dgm:prSet/>
      <dgm:spPr/>
      <dgm:t>
        <a:bodyPr/>
        <a:lstStyle/>
        <a:p>
          <a:endParaRPr lang="en-GB"/>
        </a:p>
      </dgm:t>
    </dgm:pt>
    <dgm:pt modelId="{56A790A7-7F55-0449-A05F-C6450447F4F7}" type="sibTrans" cxnId="{6873DDE8-BDA5-9646-B7B9-1BE3578BB242}">
      <dgm:prSet/>
      <dgm:spPr/>
      <dgm:t>
        <a:bodyPr/>
        <a:lstStyle/>
        <a:p>
          <a:endParaRPr lang="en-GB"/>
        </a:p>
      </dgm:t>
    </dgm:pt>
    <dgm:pt modelId="{B20B16F5-11EE-794B-831C-9F9F2543D26C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★★★★☆</a:t>
          </a:r>
        </a:p>
      </dgm:t>
    </dgm:pt>
    <dgm:pt modelId="{D25F27E6-BB2B-B142-82BA-13746007A7A5}" type="parTrans" cxnId="{17702F14-A391-264E-A7D9-CB9AE8ED5AE3}">
      <dgm:prSet/>
      <dgm:spPr/>
      <dgm:t>
        <a:bodyPr/>
        <a:lstStyle/>
        <a:p>
          <a:endParaRPr lang="en-GB"/>
        </a:p>
      </dgm:t>
    </dgm:pt>
    <dgm:pt modelId="{CCB654FB-7D17-6B4E-8822-A7A975D6AB1F}" type="sibTrans" cxnId="{17702F14-A391-264E-A7D9-CB9AE8ED5AE3}">
      <dgm:prSet/>
      <dgm:spPr/>
      <dgm:t>
        <a:bodyPr/>
        <a:lstStyle/>
        <a:p>
          <a:endParaRPr lang="en-GB"/>
        </a:p>
      </dgm:t>
    </dgm:pt>
    <dgm:pt modelId="{F4DB3EFE-1BFF-174A-958F-279B9E8D9184}">
      <dgm:prSet phldrT="[Text]"/>
      <dgm:spPr/>
      <dgm:t>
        <a:bodyPr/>
        <a:lstStyle/>
        <a:p>
          <a:pPr>
            <a:buNone/>
          </a:pPr>
          <a:r>
            <a:rPr lang="en-GB" dirty="0"/>
            <a:t>Before vs after in multiple places, compared to multiple control areas</a:t>
          </a:r>
        </a:p>
      </dgm:t>
    </dgm:pt>
    <dgm:pt modelId="{4C39C71B-DDC2-9A45-92C3-29D2EA21A19B}" type="parTrans" cxnId="{D5FF137F-5AB2-A444-8114-AA437BB92F4F}">
      <dgm:prSet/>
      <dgm:spPr/>
      <dgm:t>
        <a:bodyPr/>
        <a:lstStyle/>
        <a:p>
          <a:endParaRPr lang="en-GB"/>
        </a:p>
      </dgm:t>
    </dgm:pt>
    <dgm:pt modelId="{C9D79980-A0B4-7740-B1E1-B614ADCBECD9}" type="sibTrans" cxnId="{D5FF137F-5AB2-A444-8114-AA437BB92F4F}">
      <dgm:prSet/>
      <dgm:spPr/>
      <dgm:t>
        <a:bodyPr/>
        <a:lstStyle/>
        <a:p>
          <a:endParaRPr lang="en-GB"/>
        </a:p>
      </dgm:t>
    </dgm:pt>
    <dgm:pt modelId="{891B354F-8605-644A-BC2A-C9AF46388D8A}">
      <dgm:prSet phldrT="[Text]"/>
      <dgm:spPr/>
      <dgm:t>
        <a:bodyPr/>
        <a:lstStyle/>
        <a:p>
          <a:pPr>
            <a:buNone/>
          </a:pPr>
          <a:r>
            <a:rPr lang="en-GB" dirty="0"/>
            <a:t>Randomised controlled trial</a:t>
          </a:r>
        </a:p>
      </dgm:t>
    </dgm:pt>
    <dgm:pt modelId="{CE8C7F25-729A-0340-9463-ABA5644908C9}" type="parTrans" cxnId="{3B89A8C1-3B97-0B49-92C2-7FC7FA0BB348}">
      <dgm:prSet/>
      <dgm:spPr/>
      <dgm:t>
        <a:bodyPr/>
        <a:lstStyle/>
        <a:p>
          <a:endParaRPr lang="en-GB"/>
        </a:p>
      </dgm:t>
    </dgm:pt>
    <dgm:pt modelId="{4B7ADD15-A7FD-D546-944C-06512094B56F}" type="sibTrans" cxnId="{3B89A8C1-3B97-0B49-92C2-7FC7FA0BB348}">
      <dgm:prSet/>
      <dgm:spPr/>
      <dgm:t>
        <a:bodyPr/>
        <a:lstStyle/>
        <a:p>
          <a:endParaRPr lang="en-GB"/>
        </a:p>
      </dgm:t>
    </dgm:pt>
    <dgm:pt modelId="{41D0882E-7132-524A-9047-189E09624D4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★★★★★</a:t>
          </a:r>
        </a:p>
      </dgm:t>
    </dgm:pt>
    <dgm:pt modelId="{2B569912-A173-694E-B1B0-1A47F73BD48D}" type="parTrans" cxnId="{98AD772D-C31F-714E-9234-6FB61A77B2EF}">
      <dgm:prSet/>
      <dgm:spPr/>
      <dgm:t>
        <a:bodyPr/>
        <a:lstStyle/>
        <a:p>
          <a:endParaRPr lang="en-GB"/>
        </a:p>
      </dgm:t>
    </dgm:pt>
    <dgm:pt modelId="{9ACAA40C-6FCE-604C-9FBF-6A2939A13333}" type="sibTrans" cxnId="{98AD772D-C31F-714E-9234-6FB61A77B2EF}">
      <dgm:prSet/>
      <dgm:spPr/>
      <dgm:t>
        <a:bodyPr/>
        <a:lstStyle/>
        <a:p>
          <a:endParaRPr lang="en-GB"/>
        </a:p>
      </dgm:t>
    </dgm:pt>
    <dgm:pt modelId="{472BA6A0-0487-9C4D-98CB-0FD9ABA99D35}" type="pres">
      <dgm:prSet presAssocID="{74F1BD58-E8F0-9C42-9B52-8BC91AA9A714}" presName="Name0" presStyleCnt="0">
        <dgm:presLayoutVars>
          <dgm:dir/>
          <dgm:animLvl val="lvl"/>
          <dgm:resizeHandles val="exact"/>
        </dgm:presLayoutVars>
      </dgm:prSet>
      <dgm:spPr/>
    </dgm:pt>
    <dgm:pt modelId="{1E7312FB-F63F-B649-A7CC-2E57C9C4C024}" type="pres">
      <dgm:prSet presAssocID="{41D0882E-7132-524A-9047-189E09624D44}" presName="linNode" presStyleCnt="0"/>
      <dgm:spPr/>
    </dgm:pt>
    <dgm:pt modelId="{3A918EA7-CA27-0140-A3BE-1AC54CEFB564}" type="pres">
      <dgm:prSet presAssocID="{41D0882E-7132-524A-9047-189E09624D44}" presName="parentText" presStyleLbl="node1" presStyleIdx="0" presStyleCnt="4" custScaleX="68417">
        <dgm:presLayoutVars>
          <dgm:chMax val="1"/>
          <dgm:bulletEnabled val="1"/>
        </dgm:presLayoutVars>
      </dgm:prSet>
      <dgm:spPr/>
    </dgm:pt>
    <dgm:pt modelId="{EDC909BF-256C-F94F-8B73-3C590ED231B7}" type="pres">
      <dgm:prSet presAssocID="{41D0882E-7132-524A-9047-189E09624D44}" presName="descendantText" presStyleLbl="alignAccFollowNode1" presStyleIdx="0" presStyleCnt="4" custScaleX="117894">
        <dgm:presLayoutVars>
          <dgm:bulletEnabled val="1"/>
        </dgm:presLayoutVars>
      </dgm:prSet>
      <dgm:spPr/>
    </dgm:pt>
    <dgm:pt modelId="{B50D82C3-A773-DC45-9DE9-249B09EEE0CB}" type="pres">
      <dgm:prSet presAssocID="{9ACAA40C-6FCE-604C-9FBF-6A2939A13333}" presName="sp" presStyleCnt="0"/>
      <dgm:spPr/>
    </dgm:pt>
    <dgm:pt modelId="{19AEEC62-FD62-5044-9C6B-95FEA1F8F149}" type="pres">
      <dgm:prSet presAssocID="{B20B16F5-11EE-794B-831C-9F9F2543D26C}" presName="linNode" presStyleCnt="0"/>
      <dgm:spPr/>
    </dgm:pt>
    <dgm:pt modelId="{5AA0BA7A-71EE-EB46-96D0-604DA7C6E090}" type="pres">
      <dgm:prSet presAssocID="{B20B16F5-11EE-794B-831C-9F9F2543D26C}" presName="parentText" presStyleLbl="node1" presStyleIdx="1" presStyleCnt="4" custScaleX="68417">
        <dgm:presLayoutVars>
          <dgm:chMax val="1"/>
          <dgm:bulletEnabled val="1"/>
        </dgm:presLayoutVars>
      </dgm:prSet>
      <dgm:spPr/>
    </dgm:pt>
    <dgm:pt modelId="{284E559C-BB05-214C-A305-E2DCE926DF43}" type="pres">
      <dgm:prSet presAssocID="{B20B16F5-11EE-794B-831C-9F9F2543D26C}" presName="descendantText" presStyleLbl="alignAccFollowNode1" presStyleIdx="1" presStyleCnt="4" custScaleX="117894">
        <dgm:presLayoutVars>
          <dgm:bulletEnabled val="1"/>
        </dgm:presLayoutVars>
      </dgm:prSet>
      <dgm:spPr/>
    </dgm:pt>
    <dgm:pt modelId="{01A7F053-F4C7-4145-87E5-5EC4E50C6F6F}" type="pres">
      <dgm:prSet presAssocID="{CCB654FB-7D17-6B4E-8822-A7A975D6AB1F}" presName="sp" presStyleCnt="0"/>
      <dgm:spPr/>
    </dgm:pt>
    <dgm:pt modelId="{22CA784C-228E-254B-BBA5-A878A18ED2A2}" type="pres">
      <dgm:prSet presAssocID="{D4BD07E4-38DE-AD4C-8D85-8BC6911ED3EC}" presName="linNode" presStyleCnt="0"/>
      <dgm:spPr/>
    </dgm:pt>
    <dgm:pt modelId="{2E3B2650-F85F-DF41-B07C-13E6D9B2E2CB}" type="pres">
      <dgm:prSet presAssocID="{D4BD07E4-38DE-AD4C-8D85-8BC6911ED3EC}" presName="parentText" presStyleLbl="node1" presStyleIdx="2" presStyleCnt="4" custScaleX="68417">
        <dgm:presLayoutVars>
          <dgm:chMax val="1"/>
          <dgm:bulletEnabled val="1"/>
        </dgm:presLayoutVars>
      </dgm:prSet>
      <dgm:spPr/>
    </dgm:pt>
    <dgm:pt modelId="{D772790D-ADDC-7245-B69F-8AF8ADA9D616}" type="pres">
      <dgm:prSet presAssocID="{D4BD07E4-38DE-AD4C-8D85-8BC6911ED3EC}" presName="descendantText" presStyleLbl="alignAccFollowNode1" presStyleIdx="2" presStyleCnt="4" custScaleX="117894">
        <dgm:presLayoutVars>
          <dgm:bulletEnabled val="1"/>
        </dgm:presLayoutVars>
      </dgm:prSet>
      <dgm:spPr/>
    </dgm:pt>
    <dgm:pt modelId="{F8EE5B66-A1F6-C744-B312-92910D673F1A}" type="pres">
      <dgm:prSet presAssocID="{B25D7A41-BA1F-4746-822A-D9772BC1A2A5}" presName="sp" presStyleCnt="0"/>
      <dgm:spPr/>
    </dgm:pt>
    <dgm:pt modelId="{227E26BE-979E-3A4D-9995-DC6004DC0A30}" type="pres">
      <dgm:prSet presAssocID="{D20C7116-CCA8-314C-8E78-4BC619B52A17}" presName="linNode" presStyleCnt="0"/>
      <dgm:spPr/>
    </dgm:pt>
    <dgm:pt modelId="{55B06121-042A-0A40-B8DA-23F3C1C595E8}" type="pres">
      <dgm:prSet presAssocID="{D20C7116-CCA8-314C-8E78-4BC619B52A17}" presName="parentText" presStyleLbl="node1" presStyleIdx="3" presStyleCnt="4" custScaleX="68417">
        <dgm:presLayoutVars>
          <dgm:chMax val="1"/>
          <dgm:bulletEnabled val="1"/>
        </dgm:presLayoutVars>
      </dgm:prSet>
      <dgm:spPr/>
    </dgm:pt>
    <dgm:pt modelId="{717758C3-2F7A-9F48-806B-1A051E4B9528}" type="pres">
      <dgm:prSet presAssocID="{D20C7116-CCA8-314C-8E78-4BC619B52A17}" presName="descendantText" presStyleLbl="alignAccFollowNode1" presStyleIdx="3" presStyleCnt="4" custScaleX="117894">
        <dgm:presLayoutVars>
          <dgm:bulletEnabled val="1"/>
        </dgm:presLayoutVars>
      </dgm:prSet>
      <dgm:spPr/>
    </dgm:pt>
  </dgm:ptLst>
  <dgm:cxnLst>
    <dgm:cxn modelId="{22558D04-EC4E-5E4A-9E31-69FB4DD8FDF5}" type="presOf" srcId="{891B354F-8605-644A-BC2A-C9AF46388D8A}" destId="{EDC909BF-256C-F94F-8B73-3C590ED231B7}" srcOrd="0" destOrd="0" presId="urn:microsoft.com/office/officeart/2005/8/layout/vList5"/>
    <dgm:cxn modelId="{17702F14-A391-264E-A7D9-CB9AE8ED5AE3}" srcId="{74F1BD58-E8F0-9C42-9B52-8BC91AA9A714}" destId="{B20B16F5-11EE-794B-831C-9F9F2543D26C}" srcOrd="1" destOrd="0" parTransId="{D25F27E6-BB2B-B142-82BA-13746007A7A5}" sibTransId="{CCB654FB-7D17-6B4E-8822-A7A975D6AB1F}"/>
    <dgm:cxn modelId="{ADA63E15-5F96-4B43-8C63-FB9AD33A7F6C}" type="presOf" srcId="{16B1B441-4955-D146-BE4E-527066BB6044}" destId="{D772790D-ADDC-7245-B69F-8AF8ADA9D616}" srcOrd="0" destOrd="0" presId="urn:microsoft.com/office/officeart/2005/8/layout/vList5"/>
    <dgm:cxn modelId="{98AD772D-C31F-714E-9234-6FB61A77B2EF}" srcId="{74F1BD58-E8F0-9C42-9B52-8BC91AA9A714}" destId="{41D0882E-7132-524A-9047-189E09624D44}" srcOrd="0" destOrd="0" parTransId="{2B569912-A173-694E-B1B0-1A47F73BD48D}" sibTransId="{9ACAA40C-6FCE-604C-9FBF-6A2939A13333}"/>
    <dgm:cxn modelId="{133F2D36-2198-9841-89C6-5FB0C8930D81}" type="presOf" srcId="{41D0882E-7132-524A-9047-189E09624D44}" destId="{3A918EA7-CA27-0140-A3BE-1AC54CEFB564}" srcOrd="0" destOrd="0" presId="urn:microsoft.com/office/officeart/2005/8/layout/vList5"/>
    <dgm:cxn modelId="{3892EB41-58B7-624E-90DE-31CB9D194571}" type="presOf" srcId="{07225EAE-A46F-9F4B-9C39-E5836C24310E}" destId="{717758C3-2F7A-9F48-806B-1A051E4B9528}" srcOrd="0" destOrd="0" presId="urn:microsoft.com/office/officeart/2005/8/layout/vList5"/>
    <dgm:cxn modelId="{63A84144-3327-2042-95F1-4FC57AAA2F20}" type="presOf" srcId="{74F1BD58-E8F0-9C42-9B52-8BC91AA9A714}" destId="{472BA6A0-0487-9C4D-98CB-0FD9ABA99D35}" srcOrd="0" destOrd="0" presId="urn:microsoft.com/office/officeart/2005/8/layout/vList5"/>
    <dgm:cxn modelId="{07D0467A-E6D1-CE48-B8A5-C6D27A81604E}" type="presOf" srcId="{D4BD07E4-38DE-AD4C-8D85-8BC6911ED3EC}" destId="{2E3B2650-F85F-DF41-B07C-13E6D9B2E2CB}" srcOrd="0" destOrd="0" presId="urn:microsoft.com/office/officeart/2005/8/layout/vList5"/>
    <dgm:cxn modelId="{D5FF137F-5AB2-A444-8114-AA437BB92F4F}" srcId="{B20B16F5-11EE-794B-831C-9F9F2543D26C}" destId="{F4DB3EFE-1BFF-174A-958F-279B9E8D9184}" srcOrd="0" destOrd="0" parTransId="{4C39C71B-DDC2-9A45-92C3-29D2EA21A19B}" sibTransId="{C9D79980-A0B4-7740-B1E1-B614ADCBECD9}"/>
    <dgm:cxn modelId="{A24B9991-56F6-6445-9C16-EA69216A9E2E}" type="presOf" srcId="{F4DB3EFE-1BFF-174A-958F-279B9E8D9184}" destId="{284E559C-BB05-214C-A305-E2DCE926DF43}" srcOrd="0" destOrd="0" presId="urn:microsoft.com/office/officeart/2005/8/layout/vList5"/>
    <dgm:cxn modelId="{1D81AE94-754B-CA45-AD10-C9B098B17128}" type="presOf" srcId="{B20B16F5-11EE-794B-831C-9F9F2543D26C}" destId="{5AA0BA7A-71EE-EB46-96D0-604DA7C6E090}" srcOrd="0" destOrd="0" presId="urn:microsoft.com/office/officeart/2005/8/layout/vList5"/>
    <dgm:cxn modelId="{51DB07A5-814A-554D-850F-0C9412EB5129}" type="presOf" srcId="{D20C7116-CCA8-314C-8E78-4BC619B52A17}" destId="{55B06121-042A-0A40-B8DA-23F3C1C595E8}" srcOrd="0" destOrd="0" presId="urn:microsoft.com/office/officeart/2005/8/layout/vList5"/>
    <dgm:cxn modelId="{210CECA9-772A-F745-A40B-95805DEECF3D}" srcId="{74F1BD58-E8F0-9C42-9B52-8BC91AA9A714}" destId="{D20C7116-CCA8-314C-8E78-4BC619B52A17}" srcOrd="3" destOrd="0" parTransId="{64EF38ED-40AD-8B49-8340-2A93A1330C96}" sibTransId="{23548F43-6870-A149-8AA4-280C7E254F43}"/>
    <dgm:cxn modelId="{44D489AB-C333-DF4D-A3A9-6503833BF9D5}" srcId="{D20C7116-CCA8-314C-8E78-4BC619B52A17}" destId="{07225EAE-A46F-9F4B-9C39-E5836C24310E}" srcOrd="0" destOrd="0" parTransId="{710003A9-4BF5-C640-8170-81C624F1CFBF}" sibTransId="{D6258A24-9829-4B43-8D84-6F45815F3DEF}"/>
    <dgm:cxn modelId="{3B89A8C1-3B97-0B49-92C2-7FC7FA0BB348}" srcId="{41D0882E-7132-524A-9047-189E09624D44}" destId="{891B354F-8605-644A-BC2A-C9AF46388D8A}" srcOrd="0" destOrd="0" parTransId="{CE8C7F25-729A-0340-9463-ABA5644908C9}" sibTransId="{4B7ADD15-A7FD-D546-944C-06512094B56F}"/>
    <dgm:cxn modelId="{7C4399E3-7B79-0D4F-85D1-A3D1565E3669}" srcId="{74F1BD58-E8F0-9C42-9B52-8BC91AA9A714}" destId="{D4BD07E4-38DE-AD4C-8D85-8BC6911ED3EC}" srcOrd="2" destOrd="0" parTransId="{B00DCBF2-8302-2644-BA4B-38164C92BA45}" sibTransId="{B25D7A41-BA1F-4746-822A-D9772BC1A2A5}"/>
    <dgm:cxn modelId="{6873DDE8-BDA5-9646-B7B9-1BE3578BB242}" srcId="{D4BD07E4-38DE-AD4C-8D85-8BC6911ED3EC}" destId="{16B1B441-4955-D146-BE4E-527066BB6044}" srcOrd="0" destOrd="0" parTransId="{7B7C3415-A8DF-3C45-8AF1-816E4A5BE782}" sibTransId="{56A790A7-7F55-0449-A05F-C6450447F4F7}"/>
    <dgm:cxn modelId="{CB93D40C-7E4A-8F4F-A6FE-EE32FAFB146E}" type="presParOf" srcId="{472BA6A0-0487-9C4D-98CB-0FD9ABA99D35}" destId="{1E7312FB-F63F-B649-A7CC-2E57C9C4C024}" srcOrd="0" destOrd="0" presId="urn:microsoft.com/office/officeart/2005/8/layout/vList5"/>
    <dgm:cxn modelId="{B10EB057-8492-5442-B2BB-F9A310FEC78D}" type="presParOf" srcId="{1E7312FB-F63F-B649-A7CC-2E57C9C4C024}" destId="{3A918EA7-CA27-0140-A3BE-1AC54CEFB564}" srcOrd="0" destOrd="0" presId="urn:microsoft.com/office/officeart/2005/8/layout/vList5"/>
    <dgm:cxn modelId="{1298EAB2-20CC-984E-8E99-4F84187A04DB}" type="presParOf" srcId="{1E7312FB-F63F-B649-A7CC-2E57C9C4C024}" destId="{EDC909BF-256C-F94F-8B73-3C590ED231B7}" srcOrd="1" destOrd="0" presId="urn:microsoft.com/office/officeart/2005/8/layout/vList5"/>
    <dgm:cxn modelId="{BFBEAEED-6AF3-404F-BF95-C73111C713AE}" type="presParOf" srcId="{472BA6A0-0487-9C4D-98CB-0FD9ABA99D35}" destId="{B50D82C3-A773-DC45-9DE9-249B09EEE0CB}" srcOrd="1" destOrd="0" presId="urn:microsoft.com/office/officeart/2005/8/layout/vList5"/>
    <dgm:cxn modelId="{E2541E33-ACCB-9D46-B0E5-5A9277B5981D}" type="presParOf" srcId="{472BA6A0-0487-9C4D-98CB-0FD9ABA99D35}" destId="{19AEEC62-FD62-5044-9C6B-95FEA1F8F149}" srcOrd="2" destOrd="0" presId="urn:microsoft.com/office/officeart/2005/8/layout/vList5"/>
    <dgm:cxn modelId="{DE9FADAA-D053-7347-96D0-F2B7C98200AE}" type="presParOf" srcId="{19AEEC62-FD62-5044-9C6B-95FEA1F8F149}" destId="{5AA0BA7A-71EE-EB46-96D0-604DA7C6E090}" srcOrd="0" destOrd="0" presId="urn:microsoft.com/office/officeart/2005/8/layout/vList5"/>
    <dgm:cxn modelId="{2C4EE5A8-F7A8-054F-B5C9-7610B984BA46}" type="presParOf" srcId="{19AEEC62-FD62-5044-9C6B-95FEA1F8F149}" destId="{284E559C-BB05-214C-A305-E2DCE926DF43}" srcOrd="1" destOrd="0" presId="urn:microsoft.com/office/officeart/2005/8/layout/vList5"/>
    <dgm:cxn modelId="{4F518641-2C7D-D748-BFC7-5CBF029AEC1A}" type="presParOf" srcId="{472BA6A0-0487-9C4D-98CB-0FD9ABA99D35}" destId="{01A7F053-F4C7-4145-87E5-5EC4E50C6F6F}" srcOrd="3" destOrd="0" presId="urn:microsoft.com/office/officeart/2005/8/layout/vList5"/>
    <dgm:cxn modelId="{7B6FF72E-FDD5-B942-A8F4-5E254762765A}" type="presParOf" srcId="{472BA6A0-0487-9C4D-98CB-0FD9ABA99D35}" destId="{22CA784C-228E-254B-BBA5-A878A18ED2A2}" srcOrd="4" destOrd="0" presId="urn:microsoft.com/office/officeart/2005/8/layout/vList5"/>
    <dgm:cxn modelId="{249EBD29-E224-FE47-AA0B-0CD6779666AC}" type="presParOf" srcId="{22CA784C-228E-254B-BBA5-A878A18ED2A2}" destId="{2E3B2650-F85F-DF41-B07C-13E6D9B2E2CB}" srcOrd="0" destOrd="0" presId="urn:microsoft.com/office/officeart/2005/8/layout/vList5"/>
    <dgm:cxn modelId="{5E6D9644-318F-F240-BBBF-38C7129E148B}" type="presParOf" srcId="{22CA784C-228E-254B-BBA5-A878A18ED2A2}" destId="{D772790D-ADDC-7245-B69F-8AF8ADA9D616}" srcOrd="1" destOrd="0" presId="urn:microsoft.com/office/officeart/2005/8/layout/vList5"/>
    <dgm:cxn modelId="{4105C146-1E06-8F40-A5A2-3F9147FA825E}" type="presParOf" srcId="{472BA6A0-0487-9C4D-98CB-0FD9ABA99D35}" destId="{F8EE5B66-A1F6-C744-B312-92910D673F1A}" srcOrd="5" destOrd="0" presId="urn:microsoft.com/office/officeart/2005/8/layout/vList5"/>
    <dgm:cxn modelId="{C05C7AA4-E0C3-0448-85A2-7ACB885F5BDF}" type="presParOf" srcId="{472BA6A0-0487-9C4D-98CB-0FD9ABA99D35}" destId="{227E26BE-979E-3A4D-9995-DC6004DC0A30}" srcOrd="6" destOrd="0" presId="urn:microsoft.com/office/officeart/2005/8/layout/vList5"/>
    <dgm:cxn modelId="{92FF3864-36FE-7D47-8676-90084AE8C7F8}" type="presParOf" srcId="{227E26BE-979E-3A4D-9995-DC6004DC0A30}" destId="{55B06121-042A-0A40-B8DA-23F3C1C595E8}" srcOrd="0" destOrd="0" presId="urn:microsoft.com/office/officeart/2005/8/layout/vList5"/>
    <dgm:cxn modelId="{25E93C92-0848-5B4A-BF2C-D712B025703A}" type="presParOf" srcId="{227E26BE-979E-3A4D-9995-DC6004DC0A30}" destId="{717758C3-2F7A-9F48-806B-1A051E4B95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008F2E-AC04-B345-8375-94291A8EBCCE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0C6BA7-DC47-B94A-B2AD-97033834EBC4}">
      <dgm:prSet phldrT="[Text]"/>
      <dgm:spPr/>
      <dgm:t>
        <a:bodyPr/>
        <a:lstStyle/>
        <a:p>
          <a:r>
            <a:rPr lang="en-GB" dirty="0"/>
            <a:t>Give staff time for problem solving</a:t>
          </a:r>
        </a:p>
      </dgm:t>
    </dgm:pt>
    <dgm:pt modelId="{C52AC86F-9FD2-DE40-BA25-B3F9EF6409CF}" type="parTrans" cxnId="{A471A9E3-4E8E-DC49-B5A5-51EF23F7B880}">
      <dgm:prSet/>
      <dgm:spPr/>
      <dgm:t>
        <a:bodyPr/>
        <a:lstStyle/>
        <a:p>
          <a:endParaRPr lang="en-GB"/>
        </a:p>
      </dgm:t>
    </dgm:pt>
    <dgm:pt modelId="{399C74B6-A2B9-8A42-8DC8-B04F18922629}" type="sibTrans" cxnId="{A471A9E3-4E8E-DC49-B5A5-51EF23F7B880}">
      <dgm:prSet/>
      <dgm:spPr/>
      <dgm:t>
        <a:bodyPr/>
        <a:lstStyle/>
        <a:p>
          <a:endParaRPr lang="en-GB"/>
        </a:p>
      </dgm:t>
    </dgm:pt>
    <dgm:pt modelId="{D8855817-78F4-B044-BA4A-C511C9C7DB96}">
      <dgm:prSet phldrT="[Text]"/>
      <dgm:spPr/>
      <dgm:t>
        <a:bodyPr/>
        <a:lstStyle/>
        <a:p>
          <a:r>
            <a:rPr lang="en-GB" dirty="0"/>
            <a:t>Expect results to take time</a:t>
          </a:r>
        </a:p>
      </dgm:t>
    </dgm:pt>
    <dgm:pt modelId="{1240F5EC-2927-0548-B20A-BEB36B777D7E}" type="parTrans" cxnId="{9FD600F3-1627-834D-937B-F10A680CD4F4}">
      <dgm:prSet/>
      <dgm:spPr/>
      <dgm:t>
        <a:bodyPr/>
        <a:lstStyle/>
        <a:p>
          <a:endParaRPr lang="en-GB"/>
        </a:p>
      </dgm:t>
    </dgm:pt>
    <dgm:pt modelId="{5D97FB9F-6243-C34F-9CD8-D289527B293A}" type="sibTrans" cxnId="{9FD600F3-1627-834D-937B-F10A680CD4F4}">
      <dgm:prSet/>
      <dgm:spPr/>
      <dgm:t>
        <a:bodyPr/>
        <a:lstStyle/>
        <a:p>
          <a:endParaRPr lang="en-GB"/>
        </a:p>
      </dgm:t>
    </dgm:pt>
    <dgm:pt modelId="{885FA9C3-8AF4-C849-BF1D-12B813A0E201}">
      <dgm:prSet phldrT="[Text]"/>
      <dgm:spPr/>
      <dgm:t>
        <a:bodyPr/>
        <a:lstStyle/>
        <a:p>
          <a:r>
            <a:rPr lang="en-GB" dirty="0"/>
            <a:t>Try different approaches</a:t>
          </a:r>
        </a:p>
      </dgm:t>
    </dgm:pt>
    <dgm:pt modelId="{040CD6B3-CDDC-534F-A545-82C29B10CD22}" type="parTrans" cxnId="{C0B0074B-3998-3741-A4A9-10FF813690E9}">
      <dgm:prSet/>
      <dgm:spPr/>
      <dgm:t>
        <a:bodyPr/>
        <a:lstStyle/>
        <a:p>
          <a:endParaRPr lang="en-GB"/>
        </a:p>
      </dgm:t>
    </dgm:pt>
    <dgm:pt modelId="{B67AEF10-C878-604E-BEAC-1A58BD837F21}" type="sibTrans" cxnId="{C0B0074B-3998-3741-A4A9-10FF813690E9}">
      <dgm:prSet/>
      <dgm:spPr/>
      <dgm:t>
        <a:bodyPr/>
        <a:lstStyle/>
        <a:p>
          <a:endParaRPr lang="en-GB"/>
        </a:p>
      </dgm:t>
    </dgm:pt>
    <dgm:pt modelId="{16574F1D-40E7-DE48-97BC-4BDBCC59F732}">
      <dgm:prSet phldrT="[Text]"/>
      <dgm:spPr/>
      <dgm:t>
        <a:bodyPr/>
        <a:lstStyle/>
        <a:p>
          <a:r>
            <a:rPr lang="en-GB" dirty="0"/>
            <a:t>Devolve ownership when possible</a:t>
          </a:r>
        </a:p>
      </dgm:t>
    </dgm:pt>
    <dgm:pt modelId="{314F6A55-AD41-B445-8530-C80E63862DC6}" type="parTrans" cxnId="{465FAF4A-46FB-EA4D-94B1-2CD0035704DF}">
      <dgm:prSet/>
      <dgm:spPr/>
      <dgm:t>
        <a:bodyPr/>
        <a:lstStyle/>
        <a:p>
          <a:endParaRPr lang="en-GB"/>
        </a:p>
      </dgm:t>
    </dgm:pt>
    <dgm:pt modelId="{B6CA19E6-5164-6E4A-B9DA-53B3E54AD504}" type="sibTrans" cxnId="{465FAF4A-46FB-EA4D-94B1-2CD0035704DF}">
      <dgm:prSet/>
      <dgm:spPr/>
      <dgm:t>
        <a:bodyPr/>
        <a:lstStyle/>
        <a:p>
          <a:endParaRPr lang="en-GB"/>
        </a:p>
      </dgm:t>
    </dgm:pt>
    <dgm:pt modelId="{309E52B7-1B11-1B47-87F8-CF66A52143C3}">
      <dgm:prSet phldrT="[Text]"/>
      <dgm:spPr/>
      <dgm:t>
        <a:bodyPr/>
        <a:lstStyle/>
        <a:p>
          <a:r>
            <a:rPr lang="en-GB" dirty="0"/>
            <a:t>Be visible in encouraging problem solving</a:t>
          </a:r>
        </a:p>
      </dgm:t>
    </dgm:pt>
    <dgm:pt modelId="{AFE34458-F14D-A243-A196-79E0BFD3CEEB}" type="parTrans" cxnId="{91AFB576-0279-0042-B863-367E07A928FD}">
      <dgm:prSet/>
      <dgm:spPr/>
      <dgm:t>
        <a:bodyPr/>
        <a:lstStyle/>
        <a:p>
          <a:endParaRPr lang="en-GB"/>
        </a:p>
      </dgm:t>
    </dgm:pt>
    <dgm:pt modelId="{1AA14588-24DE-7044-AA62-865A687C31E0}" type="sibTrans" cxnId="{91AFB576-0279-0042-B863-367E07A928FD}">
      <dgm:prSet/>
      <dgm:spPr/>
      <dgm:t>
        <a:bodyPr/>
        <a:lstStyle/>
        <a:p>
          <a:endParaRPr lang="en-GB"/>
        </a:p>
      </dgm:t>
    </dgm:pt>
    <dgm:pt modelId="{F321B7EF-C2A5-E744-B8A1-AF530F7F9A74}">
      <dgm:prSet phldrT="[Text]"/>
      <dgm:spPr/>
      <dgm:t>
        <a:bodyPr/>
        <a:lstStyle/>
        <a:p>
          <a:r>
            <a:rPr lang="en-GB" dirty="0"/>
            <a:t>Have an </a:t>
          </a:r>
          <a:r>
            <a:rPr lang="en-GB"/>
            <a:t>implementation plan</a:t>
          </a:r>
          <a:endParaRPr lang="en-GB" dirty="0"/>
        </a:p>
      </dgm:t>
    </dgm:pt>
    <dgm:pt modelId="{5DA567AC-FB66-C44B-A8EF-EC45B280F76F}" type="parTrans" cxnId="{E6151081-114C-6441-A2F0-7413F66F5134}">
      <dgm:prSet/>
      <dgm:spPr/>
      <dgm:t>
        <a:bodyPr/>
        <a:lstStyle/>
        <a:p>
          <a:endParaRPr lang="en-GB"/>
        </a:p>
      </dgm:t>
    </dgm:pt>
    <dgm:pt modelId="{5A23DBB8-7256-5148-8AF0-995901EDA584}" type="sibTrans" cxnId="{E6151081-114C-6441-A2F0-7413F66F5134}">
      <dgm:prSet/>
      <dgm:spPr/>
      <dgm:t>
        <a:bodyPr/>
        <a:lstStyle/>
        <a:p>
          <a:endParaRPr lang="en-GB"/>
        </a:p>
      </dgm:t>
    </dgm:pt>
    <dgm:pt modelId="{A2CD84DF-1DE2-9747-A570-E806CC9C3A1B}" type="pres">
      <dgm:prSet presAssocID="{22008F2E-AC04-B345-8375-94291A8EBCCE}" presName="diagram" presStyleCnt="0">
        <dgm:presLayoutVars>
          <dgm:dir/>
          <dgm:resizeHandles val="exact"/>
        </dgm:presLayoutVars>
      </dgm:prSet>
      <dgm:spPr/>
    </dgm:pt>
    <dgm:pt modelId="{704F9A24-3D24-1E47-AE6A-0DCB2D32E52A}" type="pres">
      <dgm:prSet presAssocID="{F321B7EF-C2A5-E744-B8A1-AF530F7F9A74}" presName="node" presStyleLbl="node1" presStyleIdx="0" presStyleCnt="6">
        <dgm:presLayoutVars>
          <dgm:bulletEnabled val="1"/>
        </dgm:presLayoutVars>
      </dgm:prSet>
      <dgm:spPr/>
    </dgm:pt>
    <dgm:pt modelId="{20DE315A-6E92-004D-9EC9-2AA9D6E739DF}" type="pres">
      <dgm:prSet presAssocID="{5A23DBB8-7256-5148-8AF0-995901EDA584}" presName="sibTrans" presStyleCnt="0"/>
      <dgm:spPr/>
    </dgm:pt>
    <dgm:pt modelId="{9A12D4ED-0424-6149-AC93-1765039740B4}" type="pres">
      <dgm:prSet presAssocID="{8F0C6BA7-DC47-B94A-B2AD-97033834EBC4}" presName="node" presStyleLbl="node1" presStyleIdx="1" presStyleCnt="6">
        <dgm:presLayoutVars>
          <dgm:bulletEnabled val="1"/>
        </dgm:presLayoutVars>
      </dgm:prSet>
      <dgm:spPr/>
    </dgm:pt>
    <dgm:pt modelId="{5AFB9426-B1F2-3E49-BDF8-7849B7B9B147}" type="pres">
      <dgm:prSet presAssocID="{399C74B6-A2B9-8A42-8DC8-B04F18922629}" presName="sibTrans" presStyleCnt="0"/>
      <dgm:spPr/>
    </dgm:pt>
    <dgm:pt modelId="{2AF959C7-1A43-9047-8FEC-E79E169EAFBD}" type="pres">
      <dgm:prSet presAssocID="{D8855817-78F4-B044-BA4A-C511C9C7DB96}" presName="node" presStyleLbl="node1" presStyleIdx="2" presStyleCnt="6">
        <dgm:presLayoutVars>
          <dgm:bulletEnabled val="1"/>
        </dgm:presLayoutVars>
      </dgm:prSet>
      <dgm:spPr/>
    </dgm:pt>
    <dgm:pt modelId="{F6BA98AE-16CD-F441-87E8-B68DB83D04CD}" type="pres">
      <dgm:prSet presAssocID="{5D97FB9F-6243-C34F-9CD8-D289527B293A}" presName="sibTrans" presStyleCnt="0"/>
      <dgm:spPr/>
    </dgm:pt>
    <dgm:pt modelId="{ADE4C20F-37E6-CF4B-BE10-341A9C632D36}" type="pres">
      <dgm:prSet presAssocID="{885FA9C3-8AF4-C849-BF1D-12B813A0E201}" presName="node" presStyleLbl="node1" presStyleIdx="3" presStyleCnt="6">
        <dgm:presLayoutVars>
          <dgm:bulletEnabled val="1"/>
        </dgm:presLayoutVars>
      </dgm:prSet>
      <dgm:spPr/>
    </dgm:pt>
    <dgm:pt modelId="{55010492-7403-B045-BC16-607E684D1A6B}" type="pres">
      <dgm:prSet presAssocID="{B67AEF10-C878-604E-BEAC-1A58BD837F21}" presName="sibTrans" presStyleCnt="0"/>
      <dgm:spPr/>
    </dgm:pt>
    <dgm:pt modelId="{07E0504F-92D2-074F-A651-70B9D69AE77C}" type="pres">
      <dgm:prSet presAssocID="{16574F1D-40E7-DE48-97BC-4BDBCC59F732}" presName="node" presStyleLbl="node1" presStyleIdx="4" presStyleCnt="6">
        <dgm:presLayoutVars>
          <dgm:bulletEnabled val="1"/>
        </dgm:presLayoutVars>
      </dgm:prSet>
      <dgm:spPr/>
    </dgm:pt>
    <dgm:pt modelId="{6B8149E8-95FF-3744-BA52-6F0E38BEB942}" type="pres">
      <dgm:prSet presAssocID="{B6CA19E6-5164-6E4A-B9DA-53B3E54AD504}" presName="sibTrans" presStyleCnt="0"/>
      <dgm:spPr/>
    </dgm:pt>
    <dgm:pt modelId="{6A4FAD98-DB4C-CA4D-A4A9-77C49BC937DC}" type="pres">
      <dgm:prSet presAssocID="{309E52B7-1B11-1B47-87F8-CF66A52143C3}" presName="node" presStyleLbl="node1" presStyleIdx="5" presStyleCnt="6">
        <dgm:presLayoutVars>
          <dgm:bulletEnabled val="1"/>
        </dgm:presLayoutVars>
      </dgm:prSet>
      <dgm:spPr/>
    </dgm:pt>
  </dgm:ptLst>
  <dgm:cxnLst>
    <dgm:cxn modelId="{F7A85718-E304-9044-A7CE-50A776967FCC}" type="presOf" srcId="{309E52B7-1B11-1B47-87F8-CF66A52143C3}" destId="{6A4FAD98-DB4C-CA4D-A4A9-77C49BC937DC}" srcOrd="0" destOrd="0" presId="urn:microsoft.com/office/officeart/2005/8/layout/default"/>
    <dgm:cxn modelId="{29B6A919-769B-1A49-9CF6-6363C5E2DE91}" type="presOf" srcId="{22008F2E-AC04-B345-8375-94291A8EBCCE}" destId="{A2CD84DF-1DE2-9747-A570-E806CC9C3A1B}" srcOrd="0" destOrd="0" presId="urn:microsoft.com/office/officeart/2005/8/layout/default"/>
    <dgm:cxn modelId="{465FAF4A-46FB-EA4D-94B1-2CD0035704DF}" srcId="{22008F2E-AC04-B345-8375-94291A8EBCCE}" destId="{16574F1D-40E7-DE48-97BC-4BDBCC59F732}" srcOrd="4" destOrd="0" parTransId="{314F6A55-AD41-B445-8530-C80E63862DC6}" sibTransId="{B6CA19E6-5164-6E4A-B9DA-53B3E54AD504}"/>
    <dgm:cxn modelId="{C0B0074B-3998-3741-A4A9-10FF813690E9}" srcId="{22008F2E-AC04-B345-8375-94291A8EBCCE}" destId="{885FA9C3-8AF4-C849-BF1D-12B813A0E201}" srcOrd="3" destOrd="0" parTransId="{040CD6B3-CDDC-534F-A545-82C29B10CD22}" sibTransId="{B67AEF10-C878-604E-BEAC-1A58BD837F21}"/>
    <dgm:cxn modelId="{4A794B57-A0E7-A348-B7F3-DE45A529A41D}" type="presOf" srcId="{D8855817-78F4-B044-BA4A-C511C9C7DB96}" destId="{2AF959C7-1A43-9047-8FEC-E79E169EAFBD}" srcOrd="0" destOrd="0" presId="urn:microsoft.com/office/officeart/2005/8/layout/default"/>
    <dgm:cxn modelId="{91AFB576-0279-0042-B863-367E07A928FD}" srcId="{22008F2E-AC04-B345-8375-94291A8EBCCE}" destId="{309E52B7-1B11-1B47-87F8-CF66A52143C3}" srcOrd="5" destOrd="0" parTransId="{AFE34458-F14D-A243-A196-79E0BFD3CEEB}" sibTransId="{1AA14588-24DE-7044-AA62-865A687C31E0}"/>
    <dgm:cxn modelId="{E6151081-114C-6441-A2F0-7413F66F5134}" srcId="{22008F2E-AC04-B345-8375-94291A8EBCCE}" destId="{F321B7EF-C2A5-E744-B8A1-AF530F7F9A74}" srcOrd="0" destOrd="0" parTransId="{5DA567AC-FB66-C44B-A8EF-EC45B280F76F}" sibTransId="{5A23DBB8-7256-5148-8AF0-995901EDA584}"/>
    <dgm:cxn modelId="{C00F80C8-35A0-994E-82E9-F74DCD468872}" type="presOf" srcId="{8F0C6BA7-DC47-B94A-B2AD-97033834EBC4}" destId="{9A12D4ED-0424-6149-AC93-1765039740B4}" srcOrd="0" destOrd="0" presId="urn:microsoft.com/office/officeart/2005/8/layout/default"/>
    <dgm:cxn modelId="{A471A9E3-4E8E-DC49-B5A5-51EF23F7B880}" srcId="{22008F2E-AC04-B345-8375-94291A8EBCCE}" destId="{8F0C6BA7-DC47-B94A-B2AD-97033834EBC4}" srcOrd="1" destOrd="0" parTransId="{C52AC86F-9FD2-DE40-BA25-B3F9EF6409CF}" sibTransId="{399C74B6-A2B9-8A42-8DC8-B04F18922629}"/>
    <dgm:cxn modelId="{A6B7F0EC-705C-8A4F-8184-0DB0A6D43AED}" type="presOf" srcId="{16574F1D-40E7-DE48-97BC-4BDBCC59F732}" destId="{07E0504F-92D2-074F-A651-70B9D69AE77C}" srcOrd="0" destOrd="0" presId="urn:microsoft.com/office/officeart/2005/8/layout/default"/>
    <dgm:cxn modelId="{4689A4F2-B721-9040-A864-27181D451CD9}" type="presOf" srcId="{F321B7EF-C2A5-E744-B8A1-AF530F7F9A74}" destId="{704F9A24-3D24-1E47-AE6A-0DCB2D32E52A}" srcOrd="0" destOrd="0" presId="urn:microsoft.com/office/officeart/2005/8/layout/default"/>
    <dgm:cxn modelId="{9FD600F3-1627-834D-937B-F10A680CD4F4}" srcId="{22008F2E-AC04-B345-8375-94291A8EBCCE}" destId="{D8855817-78F4-B044-BA4A-C511C9C7DB96}" srcOrd="2" destOrd="0" parTransId="{1240F5EC-2927-0548-B20A-BEB36B777D7E}" sibTransId="{5D97FB9F-6243-C34F-9CD8-D289527B293A}"/>
    <dgm:cxn modelId="{A26276F9-8C7D-1344-94BF-21D5F81D77DD}" type="presOf" srcId="{885FA9C3-8AF4-C849-BF1D-12B813A0E201}" destId="{ADE4C20F-37E6-CF4B-BE10-341A9C632D36}" srcOrd="0" destOrd="0" presId="urn:microsoft.com/office/officeart/2005/8/layout/default"/>
    <dgm:cxn modelId="{DE4A98B0-8691-744F-A6FC-D7F6E4291933}" type="presParOf" srcId="{A2CD84DF-1DE2-9747-A570-E806CC9C3A1B}" destId="{704F9A24-3D24-1E47-AE6A-0DCB2D32E52A}" srcOrd="0" destOrd="0" presId="urn:microsoft.com/office/officeart/2005/8/layout/default"/>
    <dgm:cxn modelId="{B15D85E9-C6DF-1A4F-890D-2F4AB7147524}" type="presParOf" srcId="{A2CD84DF-1DE2-9747-A570-E806CC9C3A1B}" destId="{20DE315A-6E92-004D-9EC9-2AA9D6E739DF}" srcOrd="1" destOrd="0" presId="urn:microsoft.com/office/officeart/2005/8/layout/default"/>
    <dgm:cxn modelId="{E93DE007-933E-8848-87C5-EF5E53EB8B99}" type="presParOf" srcId="{A2CD84DF-1DE2-9747-A570-E806CC9C3A1B}" destId="{9A12D4ED-0424-6149-AC93-1765039740B4}" srcOrd="2" destOrd="0" presId="urn:microsoft.com/office/officeart/2005/8/layout/default"/>
    <dgm:cxn modelId="{BB79DA5E-7539-7642-AB9F-9031005EF9CC}" type="presParOf" srcId="{A2CD84DF-1DE2-9747-A570-E806CC9C3A1B}" destId="{5AFB9426-B1F2-3E49-BDF8-7849B7B9B147}" srcOrd="3" destOrd="0" presId="urn:microsoft.com/office/officeart/2005/8/layout/default"/>
    <dgm:cxn modelId="{7FCACD43-799D-0148-AF1B-B7F35C684468}" type="presParOf" srcId="{A2CD84DF-1DE2-9747-A570-E806CC9C3A1B}" destId="{2AF959C7-1A43-9047-8FEC-E79E169EAFBD}" srcOrd="4" destOrd="0" presId="urn:microsoft.com/office/officeart/2005/8/layout/default"/>
    <dgm:cxn modelId="{CD5F8B79-3BD1-AE46-B0DA-0DE34A0C9E9D}" type="presParOf" srcId="{A2CD84DF-1DE2-9747-A570-E806CC9C3A1B}" destId="{F6BA98AE-16CD-F441-87E8-B68DB83D04CD}" srcOrd="5" destOrd="0" presId="urn:microsoft.com/office/officeart/2005/8/layout/default"/>
    <dgm:cxn modelId="{34AD75B4-CDE5-B549-8C33-EA047C16768D}" type="presParOf" srcId="{A2CD84DF-1DE2-9747-A570-E806CC9C3A1B}" destId="{ADE4C20F-37E6-CF4B-BE10-341A9C632D36}" srcOrd="6" destOrd="0" presId="urn:microsoft.com/office/officeart/2005/8/layout/default"/>
    <dgm:cxn modelId="{7B4A8A91-F193-4648-8B5F-FF1073E4BC1A}" type="presParOf" srcId="{A2CD84DF-1DE2-9747-A570-E806CC9C3A1B}" destId="{55010492-7403-B045-BC16-607E684D1A6B}" srcOrd="7" destOrd="0" presId="urn:microsoft.com/office/officeart/2005/8/layout/default"/>
    <dgm:cxn modelId="{42665B7E-071D-1548-965F-D5B2C0BBB253}" type="presParOf" srcId="{A2CD84DF-1DE2-9747-A570-E806CC9C3A1B}" destId="{07E0504F-92D2-074F-A651-70B9D69AE77C}" srcOrd="8" destOrd="0" presId="urn:microsoft.com/office/officeart/2005/8/layout/default"/>
    <dgm:cxn modelId="{677AD5A2-289A-FA49-B320-ABC2CDE1B67D}" type="presParOf" srcId="{A2CD84DF-1DE2-9747-A570-E806CC9C3A1B}" destId="{6B8149E8-95FF-3744-BA52-6F0E38BEB942}" srcOrd="9" destOrd="0" presId="urn:microsoft.com/office/officeart/2005/8/layout/default"/>
    <dgm:cxn modelId="{97A3540B-662C-034C-8C0E-7696C3FF1AAF}" type="presParOf" srcId="{A2CD84DF-1DE2-9747-A570-E806CC9C3A1B}" destId="{6A4FAD98-DB4C-CA4D-A4A9-77C49BC937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EC9FF9-8C22-F84D-B369-8ADDCB7975EE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4CE97A-E6FA-AA4D-844A-385CBF95BB22}">
      <dgm:prSet phldrT="[Text]" custT="1"/>
      <dgm:spPr/>
      <dgm:t>
        <a:bodyPr/>
        <a:lstStyle/>
        <a:p>
          <a:pPr algn="l"/>
          <a:r>
            <a:rPr lang="en-GB" sz="2000" dirty="0"/>
            <a:t>Integrate problem-solving into basic training</a:t>
          </a:r>
        </a:p>
      </dgm:t>
    </dgm:pt>
    <dgm:pt modelId="{D9E798DF-EBAB-E84E-93D9-4DB61138B58E}" type="parTrans" cxnId="{7A4FEDB2-8A82-6240-A692-1F3A7640FAF1}">
      <dgm:prSet/>
      <dgm:spPr/>
      <dgm:t>
        <a:bodyPr/>
        <a:lstStyle/>
        <a:p>
          <a:endParaRPr lang="en-GB"/>
        </a:p>
      </dgm:t>
    </dgm:pt>
    <dgm:pt modelId="{F90E3B56-4C6A-7348-80FD-4D7D12D07B7B}" type="sibTrans" cxnId="{7A4FEDB2-8A82-6240-A692-1F3A7640FAF1}">
      <dgm:prSet/>
      <dgm:spPr/>
      <dgm:t>
        <a:bodyPr/>
        <a:lstStyle/>
        <a:p>
          <a:endParaRPr lang="en-GB"/>
        </a:p>
      </dgm:t>
    </dgm:pt>
    <dgm:pt modelId="{F7167E5B-ABB4-2C40-881B-86C72C6166C2}">
      <dgm:prSet phldrT="[Text]" custT="1"/>
      <dgm:spPr/>
      <dgm:t>
        <a:bodyPr/>
        <a:lstStyle/>
        <a:p>
          <a:pPr algn="l"/>
          <a:r>
            <a:rPr lang="en-GB" sz="2000" dirty="0"/>
            <a:t>Routinely consider problem solving in tactical meetings</a:t>
          </a:r>
        </a:p>
      </dgm:t>
    </dgm:pt>
    <dgm:pt modelId="{545588A3-B77F-9D4F-ADD1-3B85D227637B}" type="parTrans" cxnId="{966F6739-9698-0D44-9EAE-2A367E27159C}">
      <dgm:prSet/>
      <dgm:spPr/>
      <dgm:t>
        <a:bodyPr/>
        <a:lstStyle/>
        <a:p>
          <a:endParaRPr lang="en-GB"/>
        </a:p>
      </dgm:t>
    </dgm:pt>
    <dgm:pt modelId="{0E58C2AD-32C9-B145-A318-E222B8E50D17}" type="sibTrans" cxnId="{966F6739-9698-0D44-9EAE-2A367E27159C}">
      <dgm:prSet/>
      <dgm:spPr/>
      <dgm:t>
        <a:bodyPr/>
        <a:lstStyle/>
        <a:p>
          <a:endParaRPr lang="en-GB"/>
        </a:p>
      </dgm:t>
    </dgm:pt>
    <dgm:pt modelId="{7BE33A0F-448A-3B4A-AA78-69584FB50361}">
      <dgm:prSet phldrT="[Text]" custT="1"/>
      <dgm:spPr/>
      <dgm:t>
        <a:bodyPr/>
        <a:lstStyle/>
        <a:p>
          <a:pPr algn="l"/>
          <a:r>
            <a:rPr lang="en-GB" sz="2000" dirty="0"/>
            <a:t>Encourage constructive internal/external criticism</a:t>
          </a:r>
        </a:p>
      </dgm:t>
    </dgm:pt>
    <dgm:pt modelId="{0442835E-3A0C-3041-9DC5-46E0221E56A8}" type="parTrans" cxnId="{C74439A8-A993-FA48-ADAF-B15D9418D903}">
      <dgm:prSet/>
      <dgm:spPr/>
      <dgm:t>
        <a:bodyPr/>
        <a:lstStyle/>
        <a:p>
          <a:endParaRPr lang="en-GB"/>
        </a:p>
      </dgm:t>
    </dgm:pt>
    <dgm:pt modelId="{8F6A431D-DE25-504F-B724-B07660DA0CE1}" type="sibTrans" cxnId="{C74439A8-A993-FA48-ADAF-B15D9418D903}">
      <dgm:prSet/>
      <dgm:spPr/>
      <dgm:t>
        <a:bodyPr/>
        <a:lstStyle/>
        <a:p>
          <a:endParaRPr lang="en-GB"/>
        </a:p>
      </dgm:t>
    </dgm:pt>
    <dgm:pt modelId="{E37619BD-DF4F-CF4D-9AE9-A979D4242C85}">
      <dgm:prSet phldrT="[Text]" custT="1"/>
      <dgm:spPr/>
      <dgm:t>
        <a:bodyPr/>
        <a:lstStyle/>
        <a:p>
          <a:pPr algn="l"/>
          <a:r>
            <a:rPr lang="en-GB" sz="2000" dirty="0"/>
            <a:t>Refresher training for key personnel</a:t>
          </a:r>
        </a:p>
      </dgm:t>
    </dgm:pt>
    <dgm:pt modelId="{402EEF91-4494-C943-B091-F6566A2DECD1}" type="parTrans" cxnId="{B41E0AE7-AF3C-AD43-8EA4-66CB5F7ABAEB}">
      <dgm:prSet/>
      <dgm:spPr/>
      <dgm:t>
        <a:bodyPr/>
        <a:lstStyle/>
        <a:p>
          <a:endParaRPr lang="en-GB"/>
        </a:p>
      </dgm:t>
    </dgm:pt>
    <dgm:pt modelId="{54D888D1-742E-334D-BDC8-C97D821B2E70}" type="sibTrans" cxnId="{B41E0AE7-AF3C-AD43-8EA4-66CB5F7ABAEB}">
      <dgm:prSet/>
      <dgm:spPr/>
      <dgm:t>
        <a:bodyPr/>
        <a:lstStyle/>
        <a:p>
          <a:endParaRPr lang="en-GB"/>
        </a:p>
      </dgm:t>
    </dgm:pt>
    <dgm:pt modelId="{7024354C-4CE0-A540-BA2E-A45D049C9048}">
      <dgm:prSet phldrT="[Text]" custT="1"/>
      <dgm:spPr/>
      <dgm:t>
        <a:bodyPr/>
        <a:lstStyle/>
        <a:p>
          <a:pPr algn="l"/>
          <a:r>
            <a:rPr lang="en-GB" sz="2000" dirty="0"/>
            <a:t>Create a problem solvers’ network</a:t>
          </a:r>
        </a:p>
      </dgm:t>
    </dgm:pt>
    <dgm:pt modelId="{07D844C7-3F59-E849-A675-78B26D1BE9E5}" type="parTrans" cxnId="{4FEBF8D3-FF4E-C447-BB46-C3AE29899ABD}">
      <dgm:prSet/>
      <dgm:spPr/>
      <dgm:t>
        <a:bodyPr/>
        <a:lstStyle/>
        <a:p>
          <a:endParaRPr lang="en-GB"/>
        </a:p>
      </dgm:t>
    </dgm:pt>
    <dgm:pt modelId="{320BA5BA-5A86-9341-8B36-9A0F0D9E4561}" type="sibTrans" cxnId="{4FEBF8D3-FF4E-C447-BB46-C3AE29899ABD}">
      <dgm:prSet/>
      <dgm:spPr/>
      <dgm:t>
        <a:bodyPr/>
        <a:lstStyle/>
        <a:p>
          <a:endParaRPr lang="en-GB"/>
        </a:p>
      </dgm:t>
    </dgm:pt>
    <dgm:pt modelId="{0DDDB677-C8EE-E14C-ADFC-35F05D0D5B08}">
      <dgm:prSet phldrT="[Text]" custT="1"/>
      <dgm:spPr/>
      <dgm:t>
        <a:bodyPr/>
        <a:lstStyle/>
        <a:p>
          <a:pPr algn="l"/>
          <a:r>
            <a:rPr lang="en-GB" sz="2000" dirty="0"/>
            <a:t>Embed problem solving in promotions and appraisal</a:t>
          </a:r>
        </a:p>
      </dgm:t>
    </dgm:pt>
    <dgm:pt modelId="{5B03253A-123E-4044-8702-EEBDC91B67A1}" type="parTrans" cxnId="{D0420929-CEFF-5647-A18C-908F0CF4305D}">
      <dgm:prSet/>
      <dgm:spPr/>
      <dgm:t>
        <a:bodyPr/>
        <a:lstStyle/>
        <a:p>
          <a:endParaRPr lang="en-GB"/>
        </a:p>
      </dgm:t>
    </dgm:pt>
    <dgm:pt modelId="{C5D27466-BF7D-BB47-82CA-FA68BB290091}" type="sibTrans" cxnId="{D0420929-CEFF-5647-A18C-908F0CF4305D}">
      <dgm:prSet/>
      <dgm:spPr/>
      <dgm:t>
        <a:bodyPr/>
        <a:lstStyle/>
        <a:p>
          <a:endParaRPr lang="en-GB"/>
        </a:p>
      </dgm:t>
    </dgm:pt>
    <dgm:pt modelId="{506F6095-709C-5540-BDE9-020753B34708}" type="pres">
      <dgm:prSet presAssocID="{19EC9FF9-8C22-F84D-B369-8ADDCB7975EE}" presName="diagram" presStyleCnt="0">
        <dgm:presLayoutVars>
          <dgm:dir/>
          <dgm:resizeHandles val="exact"/>
        </dgm:presLayoutVars>
      </dgm:prSet>
      <dgm:spPr/>
    </dgm:pt>
    <dgm:pt modelId="{CA0C90E6-52D3-5347-98EB-E57E30352838}" type="pres">
      <dgm:prSet presAssocID="{F84CE97A-E6FA-AA4D-844A-385CBF95BB22}" presName="node" presStyleLbl="node1" presStyleIdx="0" presStyleCnt="6" custScaleX="1055670">
        <dgm:presLayoutVars>
          <dgm:bulletEnabled val="1"/>
        </dgm:presLayoutVars>
      </dgm:prSet>
      <dgm:spPr/>
    </dgm:pt>
    <dgm:pt modelId="{BFD76BC5-0ADB-0948-ABEE-6077B7DD6421}" type="pres">
      <dgm:prSet presAssocID="{F90E3B56-4C6A-7348-80FD-4D7D12D07B7B}" presName="sibTrans" presStyleCnt="0"/>
      <dgm:spPr/>
    </dgm:pt>
    <dgm:pt modelId="{8D354584-4CBC-F44F-8BFF-C99F4DBAD38E}" type="pres">
      <dgm:prSet presAssocID="{E37619BD-DF4F-CF4D-9AE9-A979D4242C85}" presName="node" presStyleLbl="node1" presStyleIdx="1" presStyleCnt="6" custScaleX="1055670">
        <dgm:presLayoutVars>
          <dgm:bulletEnabled val="1"/>
        </dgm:presLayoutVars>
      </dgm:prSet>
      <dgm:spPr/>
    </dgm:pt>
    <dgm:pt modelId="{6FFC700F-FDDB-2847-9992-716B4088F28A}" type="pres">
      <dgm:prSet presAssocID="{54D888D1-742E-334D-BDC8-C97D821B2E70}" presName="sibTrans" presStyleCnt="0"/>
      <dgm:spPr/>
    </dgm:pt>
    <dgm:pt modelId="{CB2F2DCD-6336-2F49-9001-8992E2EDDC38}" type="pres">
      <dgm:prSet presAssocID="{F7167E5B-ABB4-2C40-881B-86C72C6166C2}" presName="node" presStyleLbl="node1" presStyleIdx="2" presStyleCnt="6" custScaleX="1055670">
        <dgm:presLayoutVars>
          <dgm:bulletEnabled val="1"/>
        </dgm:presLayoutVars>
      </dgm:prSet>
      <dgm:spPr/>
    </dgm:pt>
    <dgm:pt modelId="{3B435518-F3A4-E847-88AD-1EE9A79AA67A}" type="pres">
      <dgm:prSet presAssocID="{0E58C2AD-32C9-B145-A318-E222B8E50D17}" presName="sibTrans" presStyleCnt="0"/>
      <dgm:spPr/>
    </dgm:pt>
    <dgm:pt modelId="{83A89A29-3139-374B-A8BC-EA68633F6564}" type="pres">
      <dgm:prSet presAssocID="{7024354C-4CE0-A540-BA2E-A45D049C9048}" presName="node" presStyleLbl="node1" presStyleIdx="3" presStyleCnt="6" custScaleX="1055670">
        <dgm:presLayoutVars>
          <dgm:bulletEnabled val="1"/>
        </dgm:presLayoutVars>
      </dgm:prSet>
      <dgm:spPr/>
    </dgm:pt>
    <dgm:pt modelId="{46BC30A9-216C-7F46-A8E0-D3AF84C03D24}" type="pres">
      <dgm:prSet presAssocID="{320BA5BA-5A86-9341-8B36-9A0F0D9E4561}" presName="sibTrans" presStyleCnt="0"/>
      <dgm:spPr/>
    </dgm:pt>
    <dgm:pt modelId="{179C3AC5-95BB-1641-9795-E62212E271C3}" type="pres">
      <dgm:prSet presAssocID="{0DDDB677-C8EE-E14C-ADFC-35F05D0D5B08}" presName="node" presStyleLbl="node1" presStyleIdx="4" presStyleCnt="6" custScaleX="1055670">
        <dgm:presLayoutVars>
          <dgm:bulletEnabled val="1"/>
        </dgm:presLayoutVars>
      </dgm:prSet>
      <dgm:spPr/>
    </dgm:pt>
    <dgm:pt modelId="{E3703FE1-DEB5-5C47-80A5-671B11A50720}" type="pres">
      <dgm:prSet presAssocID="{C5D27466-BF7D-BB47-82CA-FA68BB290091}" presName="sibTrans" presStyleCnt="0"/>
      <dgm:spPr/>
    </dgm:pt>
    <dgm:pt modelId="{48155ADC-3F44-2146-B45C-8415CF2D4641}" type="pres">
      <dgm:prSet presAssocID="{7BE33A0F-448A-3B4A-AA78-69584FB50361}" presName="node" presStyleLbl="node1" presStyleIdx="5" presStyleCnt="6" custScaleX="1055670">
        <dgm:presLayoutVars>
          <dgm:bulletEnabled val="1"/>
        </dgm:presLayoutVars>
      </dgm:prSet>
      <dgm:spPr/>
    </dgm:pt>
  </dgm:ptLst>
  <dgm:cxnLst>
    <dgm:cxn modelId="{D0420929-CEFF-5647-A18C-908F0CF4305D}" srcId="{19EC9FF9-8C22-F84D-B369-8ADDCB7975EE}" destId="{0DDDB677-C8EE-E14C-ADFC-35F05D0D5B08}" srcOrd="4" destOrd="0" parTransId="{5B03253A-123E-4044-8702-EEBDC91B67A1}" sibTransId="{C5D27466-BF7D-BB47-82CA-FA68BB290091}"/>
    <dgm:cxn modelId="{B7DFB02B-DD4F-1944-A0B8-090ACA2DF844}" type="presOf" srcId="{19EC9FF9-8C22-F84D-B369-8ADDCB7975EE}" destId="{506F6095-709C-5540-BDE9-020753B34708}" srcOrd="0" destOrd="0" presId="urn:microsoft.com/office/officeart/2005/8/layout/default"/>
    <dgm:cxn modelId="{CA0F7F2D-9B9A-124B-986C-BF3D527B78BC}" type="presOf" srcId="{F84CE97A-E6FA-AA4D-844A-385CBF95BB22}" destId="{CA0C90E6-52D3-5347-98EB-E57E30352838}" srcOrd="0" destOrd="0" presId="urn:microsoft.com/office/officeart/2005/8/layout/default"/>
    <dgm:cxn modelId="{966F6739-9698-0D44-9EAE-2A367E27159C}" srcId="{19EC9FF9-8C22-F84D-B369-8ADDCB7975EE}" destId="{F7167E5B-ABB4-2C40-881B-86C72C6166C2}" srcOrd="2" destOrd="0" parTransId="{545588A3-B77F-9D4F-ADD1-3B85D227637B}" sibTransId="{0E58C2AD-32C9-B145-A318-E222B8E50D17}"/>
    <dgm:cxn modelId="{B34D3366-18BC-1146-9C90-225934529C8D}" type="presOf" srcId="{0DDDB677-C8EE-E14C-ADFC-35F05D0D5B08}" destId="{179C3AC5-95BB-1641-9795-E62212E271C3}" srcOrd="0" destOrd="0" presId="urn:microsoft.com/office/officeart/2005/8/layout/default"/>
    <dgm:cxn modelId="{78D7E291-83EB-6948-8291-6F9E099839D7}" type="presOf" srcId="{7BE33A0F-448A-3B4A-AA78-69584FB50361}" destId="{48155ADC-3F44-2146-B45C-8415CF2D4641}" srcOrd="0" destOrd="0" presId="urn:microsoft.com/office/officeart/2005/8/layout/default"/>
    <dgm:cxn modelId="{C74439A8-A993-FA48-ADAF-B15D9418D903}" srcId="{19EC9FF9-8C22-F84D-B369-8ADDCB7975EE}" destId="{7BE33A0F-448A-3B4A-AA78-69584FB50361}" srcOrd="5" destOrd="0" parTransId="{0442835E-3A0C-3041-9DC5-46E0221E56A8}" sibTransId="{8F6A431D-DE25-504F-B724-B07660DA0CE1}"/>
    <dgm:cxn modelId="{7A4FEDB2-8A82-6240-A692-1F3A7640FAF1}" srcId="{19EC9FF9-8C22-F84D-B369-8ADDCB7975EE}" destId="{F84CE97A-E6FA-AA4D-844A-385CBF95BB22}" srcOrd="0" destOrd="0" parTransId="{D9E798DF-EBAB-E84E-93D9-4DB61138B58E}" sibTransId="{F90E3B56-4C6A-7348-80FD-4D7D12D07B7B}"/>
    <dgm:cxn modelId="{4FEBF8D3-FF4E-C447-BB46-C3AE29899ABD}" srcId="{19EC9FF9-8C22-F84D-B369-8ADDCB7975EE}" destId="{7024354C-4CE0-A540-BA2E-A45D049C9048}" srcOrd="3" destOrd="0" parTransId="{07D844C7-3F59-E849-A675-78B26D1BE9E5}" sibTransId="{320BA5BA-5A86-9341-8B36-9A0F0D9E4561}"/>
    <dgm:cxn modelId="{819C4FE1-9BD8-1746-9AE3-ACCDC4FB94F9}" type="presOf" srcId="{7024354C-4CE0-A540-BA2E-A45D049C9048}" destId="{83A89A29-3139-374B-A8BC-EA68633F6564}" srcOrd="0" destOrd="0" presId="urn:microsoft.com/office/officeart/2005/8/layout/default"/>
    <dgm:cxn modelId="{D731B0E1-C145-A544-972F-AF67C593A848}" type="presOf" srcId="{E37619BD-DF4F-CF4D-9AE9-A979D4242C85}" destId="{8D354584-4CBC-F44F-8BFF-C99F4DBAD38E}" srcOrd="0" destOrd="0" presId="urn:microsoft.com/office/officeart/2005/8/layout/default"/>
    <dgm:cxn modelId="{B41E0AE7-AF3C-AD43-8EA4-66CB5F7ABAEB}" srcId="{19EC9FF9-8C22-F84D-B369-8ADDCB7975EE}" destId="{E37619BD-DF4F-CF4D-9AE9-A979D4242C85}" srcOrd="1" destOrd="0" parTransId="{402EEF91-4494-C943-B091-F6566A2DECD1}" sibTransId="{54D888D1-742E-334D-BDC8-C97D821B2E70}"/>
    <dgm:cxn modelId="{2CDE40EA-D213-F941-B2E9-73C86AE8E527}" type="presOf" srcId="{F7167E5B-ABB4-2C40-881B-86C72C6166C2}" destId="{CB2F2DCD-6336-2F49-9001-8992E2EDDC38}" srcOrd="0" destOrd="0" presId="urn:microsoft.com/office/officeart/2005/8/layout/default"/>
    <dgm:cxn modelId="{1FF2A862-39A9-214E-8271-07E584847936}" type="presParOf" srcId="{506F6095-709C-5540-BDE9-020753B34708}" destId="{CA0C90E6-52D3-5347-98EB-E57E30352838}" srcOrd="0" destOrd="0" presId="urn:microsoft.com/office/officeart/2005/8/layout/default"/>
    <dgm:cxn modelId="{2C92B5B8-1929-4546-88E2-8C95EC3FF060}" type="presParOf" srcId="{506F6095-709C-5540-BDE9-020753B34708}" destId="{BFD76BC5-0ADB-0948-ABEE-6077B7DD6421}" srcOrd="1" destOrd="0" presId="urn:microsoft.com/office/officeart/2005/8/layout/default"/>
    <dgm:cxn modelId="{FD7726FF-7273-9A46-871C-75803140193E}" type="presParOf" srcId="{506F6095-709C-5540-BDE9-020753B34708}" destId="{8D354584-4CBC-F44F-8BFF-C99F4DBAD38E}" srcOrd="2" destOrd="0" presId="urn:microsoft.com/office/officeart/2005/8/layout/default"/>
    <dgm:cxn modelId="{55D88DE2-F14E-2C4D-980E-D29FA2462380}" type="presParOf" srcId="{506F6095-709C-5540-BDE9-020753B34708}" destId="{6FFC700F-FDDB-2847-9992-716B4088F28A}" srcOrd="3" destOrd="0" presId="urn:microsoft.com/office/officeart/2005/8/layout/default"/>
    <dgm:cxn modelId="{69215772-3D6E-3E4E-922E-9ECBF8982EFE}" type="presParOf" srcId="{506F6095-709C-5540-BDE9-020753B34708}" destId="{CB2F2DCD-6336-2F49-9001-8992E2EDDC38}" srcOrd="4" destOrd="0" presId="urn:microsoft.com/office/officeart/2005/8/layout/default"/>
    <dgm:cxn modelId="{CFDEA72F-F98A-1348-A9E8-2D08E5924CED}" type="presParOf" srcId="{506F6095-709C-5540-BDE9-020753B34708}" destId="{3B435518-F3A4-E847-88AD-1EE9A79AA67A}" srcOrd="5" destOrd="0" presId="urn:microsoft.com/office/officeart/2005/8/layout/default"/>
    <dgm:cxn modelId="{00D6BA26-F830-D348-A663-63D4C74AF7BF}" type="presParOf" srcId="{506F6095-709C-5540-BDE9-020753B34708}" destId="{83A89A29-3139-374B-A8BC-EA68633F6564}" srcOrd="6" destOrd="0" presId="urn:microsoft.com/office/officeart/2005/8/layout/default"/>
    <dgm:cxn modelId="{C148F927-E98E-A94B-A66B-C4FF17F29E9A}" type="presParOf" srcId="{506F6095-709C-5540-BDE9-020753B34708}" destId="{46BC30A9-216C-7F46-A8E0-D3AF84C03D24}" srcOrd="7" destOrd="0" presId="urn:microsoft.com/office/officeart/2005/8/layout/default"/>
    <dgm:cxn modelId="{1E1F0278-004C-814A-8A43-3D1DB4358183}" type="presParOf" srcId="{506F6095-709C-5540-BDE9-020753B34708}" destId="{179C3AC5-95BB-1641-9795-E62212E271C3}" srcOrd="8" destOrd="0" presId="urn:microsoft.com/office/officeart/2005/8/layout/default"/>
    <dgm:cxn modelId="{D92C288C-3084-1543-BF49-F4995C1FFFFB}" type="presParOf" srcId="{506F6095-709C-5540-BDE9-020753B34708}" destId="{E3703FE1-DEB5-5C47-80A5-671B11A50720}" srcOrd="9" destOrd="0" presId="urn:microsoft.com/office/officeart/2005/8/layout/default"/>
    <dgm:cxn modelId="{B1C1696E-3067-F043-8F47-83F67CDF5884}" type="presParOf" srcId="{506F6095-709C-5540-BDE9-020753B34708}" destId="{48155ADC-3F44-2146-B45C-8415CF2D464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C33FC03-91D3-E141-9512-F54CD6D62FB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B2513E-8F90-D345-98BF-C1F2F15788AD}">
      <dgm:prSet phldrT="[Text]"/>
      <dgm:spPr/>
      <dgm:t>
        <a:bodyPr/>
        <a:lstStyle/>
        <a:p>
          <a:r>
            <a:rPr lang="en-GB" dirty="0"/>
            <a:t>Pressure</a:t>
          </a:r>
          <a:r>
            <a:rPr lang="en-GB" baseline="0" dirty="0"/>
            <a:t> of other work</a:t>
          </a:r>
          <a:endParaRPr lang="en-GB" dirty="0"/>
        </a:p>
      </dgm:t>
    </dgm:pt>
    <dgm:pt modelId="{DFA86796-3D05-9A4F-B73C-8E436BA961B6}" type="parTrans" cxnId="{FBA99F55-0C39-1E4A-8471-2657ED09F797}">
      <dgm:prSet/>
      <dgm:spPr/>
      <dgm:t>
        <a:bodyPr/>
        <a:lstStyle/>
        <a:p>
          <a:endParaRPr lang="en-GB"/>
        </a:p>
      </dgm:t>
    </dgm:pt>
    <dgm:pt modelId="{693C8DA6-1E6B-B24C-A0B1-841D7F956BE1}" type="sibTrans" cxnId="{FBA99F55-0C39-1E4A-8471-2657ED09F797}">
      <dgm:prSet/>
      <dgm:spPr/>
      <dgm:t>
        <a:bodyPr/>
        <a:lstStyle/>
        <a:p>
          <a:endParaRPr lang="en-GB"/>
        </a:p>
      </dgm:t>
    </dgm:pt>
    <dgm:pt modelId="{DA9FF196-FC14-7C4C-8CA5-1006D73C3786}">
      <dgm:prSet phldrT="[Text]"/>
      <dgm:spPr/>
      <dgm:t>
        <a:bodyPr/>
        <a:lstStyle/>
        <a:p>
          <a:r>
            <a:rPr lang="en-GB" dirty="0"/>
            <a:t>Changes of personnel</a:t>
          </a:r>
        </a:p>
      </dgm:t>
    </dgm:pt>
    <dgm:pt modelId="{2A99AE76-2051-4E40-9DDB-50453DB10507}" type="parTrans" cxnId="{833E4E5D-053F-FB4C-A219-3EDF9089FD12}">
      <dgm:prSet/>
      <dgm:spPr/>
      <dgm:t>
        <a:bodyPr/>
        <a:lstStyle/>
        <a:p>
          <a:endParaRPr lang="en-GB"/>
        </a:p>
      </dgm:t>
    </dgm:pt>
    <dgm:pt modelId="{54D55611-2BEF-2C42-BA56-08B6D8E7EC14}" type="sibTrans" cxnId="{833E4E5D-053F-FB4C-A219-3EDF9089FD12}">
      <dgm:prSet/>
      <dgm:spPr/>
      <dgm:t>
        <a:bodyPr/>
        <a:lstStyle/>
        <a:p>
          <a:endParaRPr lang="en-GB"/>
        </a:p>
      </dgm:t>
    </dgm:pt>
    <dgm:pt modelId="{5CD7010D-7453-B94D-BFD1-0C18B6002F8C}">
      <dgm:prSet phldrT="[Text]"/>
      <dgm:spPr/>
      <dgm:t>
        <a:bodyPr/>
        <a:lstStyle/>
        <a:p>
          <a:r>
            <a:rPr lang="en-GB" dirty="0"/>
            <a:t>Limited analytical capacity</a:t>
          </a:r>
        </a:p>
      </dgm:t>
    </dgm:pt>
    <dgm:pt modelId="{8A468E24-829A-9B44-9B32-3699BB80565C}" type="parTrans" cxnId="{34D13C6A-8AAE-F64D-AC00-A4E794E2F539}">
      <dgm:prSet/>
      <dgm:spPr/>
      <dgm:t>
        <a:bodyPr/>
        <a:lstStyle/>
        <a:p>
          <a:endParaRPr lang="en-GB"/>
        </a:p>
      </dgm:t>
    </dgm:pt>
    <dgm:pt modelId="{B2AE31E6-C2C1-D541-AC22-5DD1BAF35242}" type="sibTrans" cxnId="{34D13C6A-8AAE-F64D-AC00-A4E794E2F539}">
      <dgm:prSet/>
      <dgm:spPr/>
      <dgm:t>
        <a:bodyPr/>
        <a:lstStyle/>
        <a:p>
          <a:endParaRPr lang="en-GB"/>
        </a:p>
      </dgm:t>
    </dgm:pt>
    <dgm:pt modelId="{A4C2684D-1912-3941-A06D-A46678110025}">
      <dgm:prSet phldrT="[Text]"/>
      <dgm:spPr/>
      <dgm:t>
        <a:bodyPr/>
        <a:lstStyle/>
        <a:p>
          <a:r>
            <a:rPr lang="en-GB" dirty="0"/>
            <a:t>Bureaucratisation of problem solving</a:t>
          </a:r>
        </a:p>
      </dgm:t>
    </dgm:pt>
    <dgm:pt modelId="{2BB0ECFE-2954-8E4F-9AF2-2C8E0F1D7D73}" type="parTrans" cxnId="{979A490A-8CBC-DE45-992C-CE0129EBAFC8}">
      <dgm:prSet/>
      <dgm:spPr/>
      <dgm:t>
        <a:bodyPr/>
        <a:lstStyle/>
        <a:p>
          <a:endParaRPr lang="en-GB"/>
        </a:p>
      </dgm:t>
    </dgm:pt>
    <dgm:pt modelId="{56294865-7BFF-D14E-B05A-4519BC0D5DCF}" type="sibTrans" cxnId="{979A490A-8CBC-DE45-992C-CE0129EBAFC8}">
      <dgm:prSet/>
      <dgm:spPr/>
      <dgm:t>
        <a:bodyPr/>
        <a:lstStyle/>
        <a:p>
          <a:endParaRPr lang="en-GB"/>
        </a:p>
      </dgm:t>
    </dgm:pt>
    <dgm:pt modelId="{453B26B2-3541-1346-B1B5-80E81F186097}">
      <dgm:prSet phldrT="[Text]"/>
      <dgm:spPr/>
      <dgm:t>
        <a:bodyPr/>
        <a:lstStyle/>
        <a:p>
          <a:r>
            <a:rPr lang="en-GB" dirty="0"/>
            <a:t>Loss of focus over time</a:t>
          </a:r>
        </a:p>
      </dgm:t>
    </dgm:pt>
    <dgm:pt modelId="{D12D1911-3DEA-D14E-9D97-FB871E933F9C}" type="parTrans" cxnId="{48B17880-A71B-A34B-AEDD-35B1144192E4}">
      <dgm:prSet/>
      <dgm:spPr/>
      <dgm:t>
        <a:bodyPr/>
        <a:lstStyle/>
        <a:p>
          <a:endParaRPr lang="en-GB"/>
        </a:p>
      </dgm:t>
    </dgm:pt>
    <dgm:pt modelId="{333076D2-AF8B-4B4C-AD7F-3D301C739B49}" type="sibTrans" cxnId="{48B17880-A71B-A34B-AEDD-35B1144192E4}">
      <dgm:prSet/>
      <dgm:spPr/>
      <dgm:t>
        <a:bodyPr/>
        <a:lstStyle/>
        <a:p>
          <a:endParaRPr lang="en-GB"/>
        </a:p>
      </dgm:t>
    </dgm:pt>
    <dgm:pt modelId="{D6DBE59B-3FA0-4144-96E0-AB972341C2D1}">
      <dgm:prSet phldrT="[Text]"/>
      <dgm:spPr/>
      <dgm:t>
        <a:bodyPr/>
        <a:lstStyle/>
        <a:p>
          <a:r>
            <a:rPr lang="en-GB" dirty="0"/>
            <a:t>Loss of political support</a:t>
          </a:r>
        </a:p>
      </dgm:t>
    </dgm:pt>
    <dgm:pt modelId="{8FC78CDF-75F0-6D46-9262-A98E408F4006}" type="parTrans" cxnId="{1F630932-B5A3-5640-B05D-3A0251757E85}">
      <dgm:prSet/>
      <dgm:spPr/>
      <dgm:t>
        <a:bodyPr/>
        <a:lstStyle/>
        <a:p>
          <a:endParaRPr lang="en-GB"/>
        </a:p>
      </dgm:t>
    </dgm:pt>
    <dgm:pt modelId="{F8818679-7CAE-EC4D-8FF5-8025F3B577A3}" type="sibTrans" cxnId="{1F630932-B5A3-5640-B05D-3A0251757E85}">
      <dgm:prSet/>
      <dgm:spPr/>
      <dgm:t>
        <a:bodyPr/>
        <a:lstStyle/>
        <a:p>
          <a:endParaRPr lang="en-GB"/>
        </a:p>
      </dgm:t>
    </dgm:pt>
    <dgm:pt modelId="{3961F48D-F4ED-B542-B12E-C6FB1101977F}" type="pres">
      <dgm:prSet presAssocID="{4C33FC03-91D3-E141-9512-F54CD6D62FB6}" presName="diagram" presStyleCnt="0">
        <dgm:presLayoutVars>
          <dgm:dir/>
          <dgm:resizeHandles val="exact"/>
        </dgm:presLayoutVars>
      </dgm:prSet>
      <dgm:spPr/>
    </dgm:pt>
    <dgm:pt modelId="{9D195A72-2750-854F-A1BE-85EEBA9F8860}" type="pres">
      <dgm:prSet presAssocID="{FCB2513E-8F90-D345-98BF-C1F2F15788AD}" presName="node" presStyleLbl="node1" presStyleIdx="0" presStyleCnt="6">
        <dgm:presLayoutVars>
          <dgm:bulletEnabled val="1"/>
        </dgm:presLayoutVars>
      </dgm:prSet>
      <dgm:spPr/>
    </dgm:pt>
    <dgm:pt modelId="{548AF1E0-DD79-0C4F-9C52-E697329B33C2}" type="pres">
      <dgm:prSet presAssocID="{693C8DA6-1E6B-B24C-A0B1-841D7F956BE1}" presName="sibTrans" presStyleCnt="0"/>
      <dgm:spPr/>
    </dgm:pt>
    <dgm:pt modelId="{FB3F545F-873A-0B4B-9BB8-7C417C3EA33A}" type="pres">
      <dgm:prSet presAssocID="{DA9FF196-FC14-7C4C-8CA5-1006D73C3786}" presName="node" presStyleLbl="node1" presStyleIdx="1" presStyleCnt="6">
        <dgm:presLayoutVars>
          <dgm:bulletEnabled val="1"/>
        </dgm:presLayoutVars>
      </dgm:prSet>
      <dgm:spPr/>
    </dgm:pt>
    <dgm:pt modelId="{2CE5E697-3F33-6449-A09A-B5EECD55D784}" type="pres">
      <dgm:prSet presAssocID="{54D55611-2BEF-2C42-BA56-08B6D8E7EC14}" presName="sibTrans" presStyleCnt="0"/>
      <dgm:spPr/>
    </dgm:pt>
    <dgm:pt modelId="{DD3FED23-2A13-8240-A162-BA1D950989BB}" type="pres">
      <dgm:prSet presAssocID="{D6DBE59B-3FA0-4144-96E0-AB972341C2D1}" presName="node" presStyleLbl="node1" presStyleIdx="2" presStyleCnt="6">
        <dgm:presLayoutVars>
          <dgm:bulletEnabled val="1"/>
        </dgm:presLayoutVars>
      </dgm:prSet>
      <dgm:spPr/>
    </dgm:pt>
    <dgm:pt modelId="{34E01639-9E3A-C24B-85D9-7029D3921BFD}" type="pres">
      <dgm:prSet presAssocID="{F8818679-7CAE-EC4D-8FF5-8025F3B577A3}" presName="sibTrans" presStyleCnt="0"/>
      <dgm:spPr/>
    </dgm:pt>
    <dgm:pt modelId="{21ED976E-95D8-B04A-A01A-4F448A6A2965}" type="pres">
      <dgm:prSet presAssocID="{5CD7010D-7453-B94D-BFD1-0C18B6002F8C}" presName="node" presStyleLbl="node1" presStyleIdx="3" presStyleCnt="6">
        <dgm:presLayoutVars>
          <dgm:bulletEnabled val="1"/>
        </dgm:presLayoutVars>
      </dgm:prSet>
      <dgm:spPr/>
    </dgm:pt>
    <dgm:pt modelId="{186A9A80-F505-F24A-88A1-7F5C5425AC33}" type="pres">
      <dgm:prSet presAssocID="{B2AE31E6-C2C1-D541-AC22-5DD1BAF35242}" presName="sibTrans" presStyleCnt="0"/>
      <dgm:spPr/>
    </dgm:pt>
    <dgm:pt modelId="{A2E8E701-957C-BB4D-B5E1-1C8119170830}" type="pres">
      <dgm:prSet presAssocID="{A4C2684D-1912-3941-A06D-A46678110025}" presName="node" presStyleLbl="node1" presStyleIdx="4" presStyleCnt="6">
        <dgm:presLayoutVars>
          <dgm:bulletEnabled val="1"/>
        </dgm:presLayoutVars>
      </dgm:prSet>
      <dgm:spPr/>
    </dgm:pt>
    <dgm:pt modelId="{097117DC-489A-494D-BE12-A6D826CA8924}" type="pres">
      <dgm:prSet presAssocID="{56294865-7BFF-D14E-B05A-4519BC0D5DCF}" presName="sibTrans" presStyleCnt="0"/>
      <dgm:spPr/>
    </dgm:pt>
    <dgm:pt modelId="{08FA3C26-73DE-234F-BD66-26EF359E94E3}" type="pres">
      <dgm:prSet presAssocID="{453B26B2-3541-1346-B1B5-80E81F186097}" presName="node" presStyleLbl="node1" presStyleIdx="5" presStyleCnt="6">
        <dgm:presLayoutVars>
          <dgm:bulletEnabled val="1"/>
        </dgm:presLayoutVars>
      </dgm:prSet>
      <dgm:spPr/>
    </dgm:pt>
  </dgm:ptLst>
  <dgm:cxnLst>
    <dgm:cxn modelId="{2402FF02-F2E0-384B-BBD4-AE68D9B148EB}" type="presOf" srcId="{A4C2684D-1912-3941-A06D-A46678110025}" destId="{A2E8E701-957C-BB4D-B5E1-1C8119170830}" srcOrd="0" destOrd="0" presId="urn:microsoft.com/office/officeart/2005/8/layout/default"/>
    <dgm:cxn modelId="{979A490A-8CBC-DE45-992C-CE0129EBAFC8}" srcId="{4C33FC03-91D3-E141-9512-F54CD6D62FB6}" destId="{A4C2684D-1912-3941-A06D-A46678110025}" srcOrd="4" destOrd="0" parTransId="{2BB0ECFE-2954-8E4F-9AF2-2C8E0F1D7D73}" sibTransId="{56294865-7BFF-D14E-B05A-4519BC0D5DCF}"/>
    <dgm:cxn modelId="{57B5371C-F007-DD4B-A745-B66954CB6143}" type="presOf" srcId="{4C33FC03-91D3-E141-9512-F54CD6D62FB6}" destId="{3961F48D-F4ED-B542-B12E-C6FB1101977F}" srcOrd="0" destOrd="0" presId="urn:microsoft.com/office/officeart/2005/8/layout/default"/>
    <dgm:cxn modelId="{1F630932-B5A3-5640-B05D-3A0251757E85}" srcId="{4C33FC03-91D3-E141-9512-F54CD6D62FB6}" destId="{D6DBE59B-3FA0-4144-96E0-AB972341C2D1}" srcOrd="2" destOrd="0" parTransId="{8FC78CDF-75F0-6D46-9262-A98E408F4006}" sibTransId="{F8818679-7CAE-EC4D-8FF5-8025F3B577A3}"/>
    <dgm:cxn modelId="{FBA99F55-0C39-1E4A-8471-2657ED09F797}" srcId="{4C33FC03-91D3-E141-9512-F54CD6D62FB6}" destId="{FCB2513E-8F90-D345-98BF-C1F2F15788AD}" srcOrd="0" destOrd="0" parTransId="{DFA86796-3D05-9A4F-B73C-8E436BA961B6}" sibTransId="{693C8DA6-1E6B-B24C-A0B1-841D7F956BE1}"/>
    <dgm:cxn modelId="{833E4E5D-053F-FB4C-A219-3EDF9089FD12}" srcId="{4C33FC03-91D3-E141-9512-F54CD6D62FB6}" destId="{DA9FF196-FC14-7C4C-8CA5-1006D73C3786}" srcOrd="1" destOrd="0" parTransId="{2A99AE76-2051-4E40-9DDB-50453DB10507}" sibTransId="{54D55611-2BEF-2C42-BA56-08B6D8E7EC14}"/>
    <dgm:cxn modelId="{34D13C6A-8AAE-F64D-AC00-A4E794E2F539}" srcId="{4C33FC03-91D3-E141-9512-F54CD6D62FB6}" destId="{5CD7010D-7453-B94D-BFD1-0C18B6002F8C}" srcOrd="3" destOrd="0" parTransId="{8A468E24-829A-9B44-9B32-3699BB80565C}" sibTransId="{B2AE31E6-C2C1-D541-AC22-5DD1BAF35242}"/>
    <dgm:cxn modelId="{6099CC71-5C9A-4746-8FAA-7B1A2F511652}" type="presOf" srcId="{453B26B2-3541-1346-B1B5-80E81F186097}" destId="{08FA3C26-73DE-234F-BD66-26EF359E94E3}" srcOrd="0" destOrd="0" presId="urn:microsoft.com/office/officeart/2005/8/layout/default"/>
    <dgm:cxn modelId="{48B17880-A71B-A34B-AEDD-35B1144192E4}" srcId="{4C33FC03-91D3-E141-9512-F54CD6D62FB6}" destId="{453B26B2-3541-1346-B1B5-80E81F186097}" srcOrd="5" destOrd="0" parTransId="{D12D1911-3DEA-D14E-9D97-FB871E933F9C}" sibTransId="{333076D2-AF8B-4B4C-AD7F-3D301C739B49}"/>
    <dgm:cxn modelId="{49148D8C-B7FC-BB47-B222-AB11CA7568C6}" type="presOf" srcId="{FCB2513E-8F90-D345-98BF-C1F2F15788AD}" destId="{9D195A72-2750-854F-A1BE-85EEBA9F8860}" srcOrd="0" destOrd="0" presId="urn:microsoft.com/office/officeart/2005/8/layout/default"/>
    <dgm:cxn modelId="{D18C76CD-567E-D24A-8BE4-A0F348C8B4BD}" type="presOf" srcId="{DA9FF196-FC14-7C4C-8CA5-1006D73C3786}" destId="{FB3F545F-873A-0B4B-9BB8-7C417C3EA33A}" srcOrd="0" destOrd="0" presId="urn:microsoft.com/office/officeart/2005/8/layout/default"/>
    <dgm:cxn modelId="{4AA745E0-D7D0-EF4B-92AC-937F632710FF}" type="presOf" srcId="{D6DBE59B-3FA0-4144-96E0-AB972341C2D1}" destId="{DD3FED23-2A13-8240-A162-BA1D950989BB}" srcOrd="0" destOrd="0" presId="urn:microsoft.com/office/officeart/2005/8/layout/default"/>
    <dgm:cxn modelId="{FFC2D6FB-5B9B-6447-90B4-5ED56D42E546}" type="presOf" srcId="{5CD7010D-7453-B94D-BFD1-0C18B6002F8C}" destId="{21ED976E-95D8-B04A-A01A-4F448A6A2965}" srcOrd="0" destOrd="0" presId="urn:microsoft.com/office/officeart/2005/8/layout/default"/>
    <dgm:cxn modelId="{5C647E3D-59B8-9540-98DE-9D2CDBD58FCD}" type="presParOf" srcId="{3961F48D-F4ED-B542-B12E-C6FB1101977F}" destId="{9D195A72-2750-854F-A1BE-85EEBA9F8860}" srcOrd="0" destOrd="0" presId="urn:microsoft.com/office/officeart/2005/8/layout/default"/>
    <dgm:cxn modelId="{CF26A73A-9190-FA4C-848A-20A6DE92EFFC}" type="presParOf" srcId="{3961F48D-F4ED-B542-B12E-C6FB1101977F}" destId="{548AF1E0-DD79-0C4F-9C52-E697329B33C2}" srcOrd="1" destOrd="0" presId="urn:microsoft.com/office/officeart/2005/8/layout/default"/>
    <dgm:cxn modelId="{DA8D0971-8E21-7645-98EF-4033A6F37A25}" type="presParOf" srcId="{3961F48D-F4ED-B542-B12E-C6FB1101977F}" destId="{FB3F545F-873A-0B4B-9BB8-7C417C3EA33A}" srcOrd="2" destOrd="0" presId="urn:microsoft.com/office/officeart/2005/8/layout/default"/>
    <dgm:cxn modelId="{06CCD691-5518-4C46-ABD2-A68F88F6217C}" type="presParOf" srcId="{3961F48D-F4ED-B542-B12E-C6FB1101977F}" destId="{2CE5E697-3F33-6449-A09A-B5EECD55D784}" srcOrd="3" destOrd="0" presId="urn:microsoft.com/office/officeart/2005/8/layout/default"/>
    <dgm:cxn modelId="{23B95F7C-F5E0-4F45-B4E4-A98E46135A2A}" type="presParOf" srcId="{3961F48D-F4ED-B542-B12E-C6FB1101977F}" destId="{DD3FED23-2A13-8240-A162-BA1D950989BB}" srcOrd="4" destOrd="0" presId="urn:microsoft.com/office/officeart/2005/8/layout/default"/>
    <dgm:cxn modelId="{81FB37AB-EE97-8442-BA8E-805C759B15B2}" type="presParOf" srcId="{3961F48D-F4ED-B542-B12E-C6FB1101977F}" destId="{34E01639-9E3A-C24B-85D9-7029D3921BFD}" srcOrd="5" destOrd="0" presId="urn:microsoft.com/office/officeart/2005/8/layout/default"/>
    <dgm:cxn modelId="{3F98689F-0DB0-C542-BE41-96713980D63C}" type="presParOf" srcId="{3961F48D-F4ED-B542-B12E-C6FB1101977F}" destId="{21ED976E-95D8-B04A-A01A-4F448A6A2965}" srcOrd="6" destOrd="0" presId="urn:microsoft.com/office/officeart/2005/8/layout/default"/>
    <dgm:cxn modelId="{3F848EFC-EEF7-2640-8413-3702DCFAC9C9}" type="presParOf" srcId="{3961F48D-F4ED-B542-B12E-C6FB1101977F}" destId="{186A9A80-F505-F24A-88A1-7F5C5425AC33}" srcOrd="7" destOrd="0" presId="urn:microsoft.com/office/officeart/2005/8/layout/default"/>
    <dgm:cxn modelId="{2C2ADAF7-737B-8F49-AE9D-CD395FC6CD5F}" type="presParOf" srcId="{3961F48D-F4ED-B542-B12E-C6FB1101977F}" destId="{A2E8E701-957C-BB4D-B5E1-1C8119170830}" srcOrd="8" destOrd="0" presId="urn:microsoft.com/office/officeart/2005/8/layout/default"/>
    <dgm:cxn modelId="{1DCBB7EB-CA11-814E-8B48-307FD7A7A308}" type="presParOf" srcId="{3961F48D-F4ED-B542-B12E-C6FB1101977F}" destId="{097117DC-489A-494D-BE12-A6D826CA8924}" srcOrd="9" destOrd="0" presId="urn:microsoft.com/office/officeart/2005/8/layout/default"/>
    <dgm:cxn modelId="{05EF1722-AD2C-5641-9B08-0557A6783A49}" type="presParOf" srcId="{3961F48D-F4ED-B542-B12E-C6FB1101977F}" destId="{08FA3C26-73DE-234F-BD66-26EF359E94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4F1BD58-E8F0-9C42-9B52-8BC91AA9A714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0C7116-CCA8-314C-8E78-4BC619B52A1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★☆☆☆☆</a:t>
          </a:r>
        </a:p>
      </dgm:t>
    </dgm:pt>
    <dgm:pt modelId="{64EF38ED-40AD-8B49-8340-2A93A1330C96}" type="parTrans" cxnId="{210CECA9-772A-F745-A40B-95805DEECF3D}">
      <dgm:prSet/>
      <dgm:spPr/>
      <dgm:t>
        <a:bodyPr/>
        <a:lstStyle/>
        <a:p>
          <a:endParaRPr lang="en-GB"/>
        </a:p>
      </dgm:t>
    </dgm:pt>
    <dgm:pt modelId="{23548F43-6870-A149-8AA4-280C7E254F43}" type="sibTrans" cxnId="{210CECA9-772A-F745-A40B-95805DEECF3D}">
      <dgm:prSet/>
      <dgm:spPr/>
      <dgm:t>
        <a:bodyPr/>
        <a:lstStyle/>
        <a:p>
          <a:endParaRPr lang="en-GB"/>
        </a:p>
      </dgm:t>
    </dgm:pt>
    <dgm:pt modelId="{07225EAE-A46F-9F4B-9C39-E5836C24310E}">
      <dgm:prSet phldrT="[Text]"/>
      <dgm:spPr/>
      <dgm:t>
        <a:bodyPr/>
        <a:lstStyle/>
        <a:p>
          <a:pPr>
            <a:buNone/>
          </a:pPr>
          <a:r>
            <a:rPr lang="en-GB" dirty="0"/>
            <a:t>“We completed 3 problem-solving plans”</a:t>
          </a:r>
        </a:p>
      </dgm:t>
    </dgm:pt>
    <dgm:pt modelId="{710003A9-4BF5-C640-8170-81C624F1CFBF}" type="parTrans" cxnId="{44D489AB-C333-DF4D-A3A9-6503833BF9D5}">
      <dgm:prSet/>
      <dgm:spPr/>
      <dgm:t>
        <a:bodyPr/>
        <a:lstStyle/>
        <a:p>
          <a:endParaRPr lang="en-GB"/>
        </a:p>
      </dgm:t>
    </dgm:pt>
    <dgm:pt modelId="{D6258A24-9829-4B43-8D84-6F45815F3DEF}" type="sibTrans" cxnId="{44D489AB-C333-DF4D-A3A9-6503833BF9D5}">
      <dgm:prSet/>
      <dgm:spPr/>
      <dgm:t>
        <a:bodyPr/>
        <a:lstStyle/>
        <a:p>
          <a:endParaRPr lang="en-GB"/>
        </a:p>
      </dgm:t>
    </dgm:pt>
    <dgm:pt modelId="{D4BD07E4-38DE-AD4C-8D85-8BC6911ED3EC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★★☆☆☆</a:t>
          </a:r>
        </a:p>
      </dgm:t>
    </dgm:pt>
    <dgm:pt modelId="{B00DCBF2-8302-2644-BA4B-38164C92BA45}" type="parTrans" cxnId="{7C4399E3-7B79-0D4F-85D1-A3D1565E3669}">
      <dgm:prSet/>
      <dgm:spPr/>
      <dgm:t>
        <a:bodyPr/>
        <a:lstStyle/>
        <a:p>
          <a:endParaRPr lang="en-GB"/>
        </a:p>
      </dgm:t>
    </dgm:pt>
    <dgm:pt modelId="{B25D7A41-BA1F-4746-822A-D9772BC1A2A5}" type="sibTrans" cxnId="{7C4399E3-7B79-0D4F-85D1-A3D1565E3669}">
      <dgm:prSet/>
      <dgm:spPr/>
      <dgm:t>
        <a:bodyPr/>
        <a:lstStyle/>
        <a:p>
          <a:endParaRPr lang="en-GB"/>
        </a:p>
      </dgm:t>
    </dgm:pt>
    <dgm:pt modelId="{16B1B441-4955-D146-BE4E-527066BB6044}">
      <dgm:prSet phldrT="[Text]"/>
      <dgm:spPr/>
      <dgm:t>
        <a:bodyPr/>
        <a:lstStyle/>
        <a:p>
          <a:pPr>
            <a:buNone/>
          </a:pPr>
          <a:r>
            <a:rPr lang="en-GB" dirty="0"/>
            <a:t>“We held 3 days of action”</a:t>
          </a:r>
        </a:p>
      </dgm:t>
    </dgm:pt>
    <dgm:pt modelId="{7B7C3415-A8DF-3C45-8AF1-816E4A5BE782}" type="parTrans" cxnId="{6873DDE8-BDA5-9646-B7B9-1BE3578BB242}">
      <dgm:prSet/>
      <dgm:spPr/>
      <dgm:t>
        <a:bodyPr/>
        <a:lstStyle/>
        <a:p>
          <a:endParaRPr lang="en-GB"/>
        </a:p>
      </dgm:t>
    </dgm:pt>
    <dgm:pt modelId="{56A790A7-7F55-0449-A05F-C6450447F4F7}" type="sibTrans" cxnId="{6873DDE8-BDA5-9646-B7B9-1BE3578BB242}">
      <dgm:prSet/>
      <dgm:spPr/>
      <dgm:t>
        <a:bodyPr/>
        <a:lstStyle/>
        <a:p>
          <a:endParaRPr lang="en-GB"/>
        </a:p>
      </dgm:t>
    </dgm:pt>
    <dgm:pt modelId="{B20B16F5-11EE-794B-831C-9F9F2543D26C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★★★☆☆</a:t>
          </a:r>
        </a:p>
      </dgm:t>
    </dgm:pt>
    <dgm:pt modelId="{D25F27E6-BB2B-B142-82BA-13746007A7A5}" type="parTrans" cxnId="{17702F14-A391-264E-A7D9-CB9AE8ED5AE3}">
      <dgm:prSet/>
      <dgm:spPr/>
      <dgm:t>
        <a:bodyPr/>
        <a:lstStyle/>
        <a:p>
          <a:endParaRPr lang="en-GB"/>
        </a:p>
      </dgm:t>
    </dgm:pt>
    <dgm:pt modelId="{CCB654FB-7D17-6B4E-8822-A7A975D6AB1F}" type="sibTrans" cxnId="{17702F14-A391-264E-A7D9-CB9AE8ED5AE3}">
      <dgm:prSet/>
      <dgm:spPr/>
      <dgm:t>
        <a:bodyPr/>
        <a:lstStyle/>
        <a:p>
          <a:endParaRPr lang="en-GB"/>
        </a:p>
      </dgm:t>
    </dgm:pt>
    <dgm:pt modelId="{F4DB3EFE-1BFF-174A-958F-279B9E8D9184}">
      <dgm:prSet phldrT="[Text]"/>
      <dgm:spPr/>
      <dgm:t>
        <a:bodyPr/>
        <a:lstStyle/>
        <a:p>
          <a:pPr>
            <a:buNone/>
          </a:pPr>
          <a:r>
            <a:rPr lang="en-GB" dirty="0"/>
            <a:t>“We temporarily suppressed the problem using patrols”</a:t>
          </a:r>
        </a:p>
      </dgm:t>
    </dgm:pt>
    <dgm:pt modelId="{4C39C71B-DDC2-9A45-92C3-29D2EA21A19B}" type="parTrans" cxnId="{D5FF137F-5AB2-A444-8114-AA437BB92F4F}">
      <dgm:prSet/>
      <dgm:spPr/>
      <dgm:t>
        <a:bodyPr/>
        <a:lstStyle/>
        <a:p>
          <a:endParaRPr lang="en-GB"/>
        </a:p>
      </dgm:t>
    </dgm:pt>
    <dgm:pt modelId="{C9D79980-A0B4-7740-B1E1-B614ADCBECD9}" type="sibTrans" cxnId="{D5FF137F-5AB2-A444-8114-AA437BB92F4F}">
      <dgm:prSet/>
      <dgm:spPr/>
      <dgm:t>
        <a:bodyPr/>
        <a:lstStyle/>
        <a:p>
          <a:endParaRPr lang="en-GB"/>
        </a:p>
      </dgm:t>
    </dgm:pt>
    <dgm:pt modelId="{891B354F-8605-644A-BC2A-C9AF46388D8A}">
      <dgm:prSet phldrT="[Text]"/>
      <dgm:spPr/>
      <dgm:t>
        <a:bodyPr/>
        <a:lstStyle/>
        <a:p>
          <a:pPr>
            <a:buNone/>
          </a:pPr>
          <a:r>
            <a:rPr lang="en-GB" dirty="0"/>
            <a:t>“We worked with partners to reduce crime – and it stayed down after we’d moved on”</a:t>
          </a:r>
        </a:p>
      </dgm:t>
    </dgm:pt>
    <dgm:pt modelId="{CE8C7F25-729A-0340-9463-ABA5644908C9}" type="parTrans" cxnId="{3B89A8C1-3B97-0B49-92C2-7FC7FA0BB348}">
      <dgm:prSet/>
      <dgm:spPr/>
      <dgm:t>
        <a:bodyPr/>
        <a:lstStyle/>
        <a:p>
          <a:endParaRPr lang="en-GB"/>
        </a:p>
      </dgm:t>
    </dgm:pt>
    <dgm:pt modelId="{4B7ADD15-A7FD-D546-944C-06512094B56F}" type="sibTrans" cxnId="{3B89A8C1-3B97-0B49-92C2-7FC7FA0BB348}">
      <dgm:prSet/>
      <dgm:spPr/>
      <dgm:t>
        <a:bodyPr/>
        <a:lstStyle/>
        <a:p>
          <a:endParaRPr lang="en-GB"/>
        </a:p>
      </dgm:t>
    </dgm:pt>
    <dgm:pt modelId="{41D0882E-7132-524A-9047-189E09624D4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★★★★★</a:t>
          </a:r>
        </a:p>
      </dgm:t>
    </dgm:pt>
    <dgm:pt modelId="{2B569912-A173-694E-B1B0-1A47F73BD48D}" type="parTrans" cxnId="{98AD772D-C31F-714E-9234-6FB61A77B2EF}">
      <dgm:prSet/>
      <dgm:spPr/>
      <dgm:t>
        <a:bodyPr/>
        <a:lstStyle/>
        <a:p>
          <a:endParaRPr lang="en-GB"/>
        </a:p>
      </dgm:t>
    </dgm:pt>
    <dgm:pt modelId="{9ACAA40C-6FCE-604C-9FBF-6A2939A13333}" type="sibTrans" cxnId="{98AD772D-C31F-714E-9234-6FB61A77B2EF}">
      <dgm:prSet/>
      <dgm:spPr/>
      <dgm:t>
        <a:bodyPr/>
        <a:lstStyle/>
        <a:p>
          <a:endParaRPr lang="en-GB"/>
        </a:p>
      </dgm:t>
    </dgm:pt>
    <dgm:pt modelId="{472BA6A0-0487-9C4D-98CB-0FD9ABA99D35}" type="pres">
      <dgm:prSet presAssocID="{74F1BD58-E8F0-9C42-9B52-8BC91AA9A714}" presName="Name0" presStyleCnt="0">
        <dgm:presLayoutVars>
          <dgm:dir/>
          <dgm:animLvl val="lvl"/>
          <dgm:resizeHandles val="exact"/>
        </dgm:presLayoutVars>
      </dgm:prSet>
      <dgm:spPr/>
    </dgm:pt>
    <dgm:pt modelId="{1E7312FB-F63F-B649-A7CC-2E57C9C4C024}" type="pres">
      <dgm:prSet presAssocID="{41D0882E-7132-524A-9047-189E09624D44}" presName="linNode" presStyleCnt="0"/>
      <dgm:spPr/>
    </dgm:pt>
    <dgm:pt modelId="{3A918EA7-CA27-0140-A3BE-1AC54CEFB564}" type="pres">
      <dgm:prSet presAssocID="{41D0882E-7132-524A-9047-189E09624D44}" presName="parentText" presStyleLbl="node1" presStyleIdx="0" presStyleCnt="4" custScaleX="68417">
        <dgm:presLayoutVars>
          <dgm:chMax val="1"/>
          <dgm:bulletEnabled val="1"/>
        </dgm:presLayoutVars>
      </dgm:prSet>
      <dgm:spPr/>
    </dgm:pt>
    <dgm:pt modelId="{EDC909BF-256C-F94F-8B73-3C590ED231B7}" type="pres">
      <dgm:prSet presAssocID="{41D0882E-7132-524A-9047-189E09624D44}" presName="descendantText" presStyleLbl="alignAccFollowNode1" presStyleIdx="0" presStyleCnt="4" custScaleX="117894">
        <dgm:presLayoutVars>
          <dgm:bulletEnabled val="1"/>
        </dgm:presLayoutVars>
      </dgm:prSet>
      <dgm:spPr/>
    </dgm:pt>
    <dgm:pt modelId="{B50D82C3-A773-DC45-9DE9-249B09EEE0CB}" type="pres">
      <dgm:prSet presAssocID="{9ACAA40C-6FCE-604C-9FBF-6A2939A13333}" presName="sp" presStyleCnt="0"/>
      <dgm:spPr/>
    </dgm:pt>
    <dgm:pt modelId="{19AEEC62-FD62-5044-9C6B-95FEA1F8F149}" type="pres">
      <dgm:prSet presAssocID="{B20B16F5-11EE-794B-831C-9F9F2543D26C}" presName="linNode" presStyleCnt="0"/>
      <dgm:spPr/>
    </dgm:pt>
    <dgm:pt modelId="{5AA0BA7A-71EE-EB46-96D0-604DA7C6E090}" type="pres">
      <dgm:prSet presAssocID="{B20B16F5-11EE-794B-831C-9F9F2543D26C}" presName="parentText" presStyleLbl="node1" presStyleIdx="1" presStyleCnt="4" custScaleX="68417">
        <dgm:presLayoutVars>
          <dgm:chMax val="1"/>
          <dgm:bulletEnabled val="1"/>
        </dgm:presLayoutVars>
      </dgm:prSet>
      <dgm:spPr/>
    </dgm:pt>
    <dgm:pt modelId="{284E559C-BB05-214C-A305-E2DCE926DF43}" type="pres">
      <dgm:prSet presAssocID="{B20B16F5-11EE-794B-831C-9F9F2543D26C}" presName="descendantText" presStyleLbl="alignAccFollowNode1" presStyleIdx="1" presStyleCnt="4" custScaleX="117894">
        <dgm:presLayoutVars>
          <dgm:bulletEnabled val="1"/>
        </dgm:presLayoutVars>
      </dgm:prSet>
      <dgm:spPr/>
    </dgm:pt>
    <dgm:pt modelId="{01A7F053-F4C7-4145-87E5-5EC4E50C6F6F}" type="pres">
      <dgm:prSet presAssocID="{CCB654FB-7D17-6B4E-8822-A7A975D6AB1F}" presName="sp" presStyleCnt="0"/>
      <dgm:spPr/>
    </dgm:pt>
    <dgm:pt modelId="{22CA784C-228E-254B-BBA5-A878A18ED2A2}" type="pres">
      <dgm:prSet presAssocID="{D4BD07E4-38DE-AD4C-8D85-8BC6911ED3EC}" presName="linNode" presStyleCnt="0"/>
      <dgm:spPr/>
    </dgm:pt>
    <dgm:pt modelId="{2E3B2650-F85F-DF41-B07C-13E6D9B2E2CB}" type="pres">
      <dgm:prSet presAssocID="{D4BD07E4-38DE-AD4C-8D85-8BC6911ED3EC}" presName="parentText" presStyleLbl="node1" presStyleIdx="2" presStyleCnt="4" custScaleX="68417">
        <dgm:presLayoutVars>
          <dgm:chMax val="1"/>
          <dgm:bulletEnabled val="1"/>
        </dgm:presLayoutVars>
      </dgm:prSet>
      <dgm:spPr/>
    </dgm:pt>
    <dgm:pt modelId="{D772790D-ADDC-7245-B69F-8AF8ADA9D616}" type="pres">
      <dgm:prSet presAssocID="{D4BD07E4-38DE-AD4C-8D85-8BC6911ED3EC}" presName="descendantText" presStyleLbl="alignAccFollowNode1" presStyleIdx="2" presStyleCnt="4" custScaleX="117894">
        <dgm:presLayoutVars>
          <dgm:bulletEnabled val="1"/>
        </dgm:presLayoutVars>
      </dgm:prSet>
      <dgm:spPr/>
    </dgm:pt>
    <dgm:pt modelId="{F8EE5B66-A1F6-C744-B312-92910D673F1A}" type="pres">
      <dgm:prSet presAssocID="{B25D7A41-BA1F-4746-822A-D9772BC1A2A5}" presName="sp" presStyleCnt="0"/>
      <dgm:spPr/>
    </dgm:pt>
    <dgm:pt modelId="{227E26BE-979E-3A4D-9995-DC6004DC0A30}" type="pres">
      <dgm:prSet presAssocID="{D20C7116-CCA8-314C-8E78-4BC619B52A17}" presName="linNode" presStyleCnt="0"/>
      <dgm:spPr/>
    </dgm:pt>
    <dgm:pt modelId="{55B06121-042A-0A40-B8DA-23F3C1C595E8}" type="pres">
      <dgm:prSet presAssocID="{D20C7116-CCA8-314C-8E78-4BC619B52A17}" presName="parentText" presStyleLbl="node1" presStyleIdx="3" presStyleCnt="4" custScaleX="68417">
        <dgm:presLayoutVars>
          <dgm:chMax val="1"/>
          <dgm:bulletEnabled val="1"/>
        </dgm:presLayoutVars>
      </dgm:prSet>
      <dgm:spPr/>
    </dgm:pt>
    <dgm:pt modelId="{717758C3-2F7A-9F48-806B-1A051E4B9528}" type="pres">
      <dgm:prSet presAssocID="{D20C7116-CCA8-314C-8E78-4BC619B52A17}" presName="descendantText" presStyleLbl="alignAccFollowNode1" presStyleIdx="3" presStyleCnt="4" custScaleX="117894">
        <dgm:presLayoutVars>
          <dgm:bulletEnabled val="1"/>
        </dgm:presLayoutVars>
      </dgm:prSet>
      <dgm:spPr/>
    </dgm:pt>
  </dgm:ptLst>
  <dgm:cxnLst>
    <dgm:cxn modelId="{7620A401-1785-414C-AE38-015896246D9D}" type="presOf" srcId="{D4BD07E4-38DE-AD4C-8D85-8BC6911ED3EC}" destId="{2E3B2650-F85F-DF41-B07C-13E6D9B2E2CB}" srcOrd="0" destOrd="0" presId="urn:microsoft.com/office/officeart/2005/8/layout/vList5"/>
    <dgm:cxn modelId="{17702F14-A391-264E-A7D9-CB9AE8ED5AE3}" srcId="{74F1BD58-E8F0-9C42-9B52-8BC91AA9A714}" destId="{B20B16F5-11EE-794B-831C-9F9F2543D26C}" srcOrd="1" destOrd="0" parTransId="{D25F27E6-BB2B-B142-82BA-13746007A7A5}" sibTransId="{CCB654FB-7D17-6B4E-8822-A7A975D6AB1F}"/>
    <dgm:cxn modelId="{302E3E16-4B37-154D-BD1A-500A9764F279}" type="presOf" srcId="{F4DB3EFE-1BFF-174A-958F-279B9E8D9184}" destId="{284E559C-BB05-214C-A305-E2DCE926DF43}" srcOrd="0" destOrd="0" presId="urn:microsoft.com/office/officeart/2005/8/layout/vList5"/>
    <dgm:cxn modelId="{98AD772D-C31F-714E-9234-6FB61A77B2EF}" srcId="{74F1BD58-E8F0-9C42-9B52-8BC91AA9A714}" destId="{41D0882E-7132-524A-9047-189E09624D44}" srcOrd="0" destOrd="0" parTransId="{2B569912-A173-694E-B1B0-1A47F73BD48D}" sibTransId="{9ACAA40C-6FCE-604C-9FBF-6A2939A13333}"/>
    <dgm:cxn modelId="{8943A630-1782-7E42-8A66-77F708FD1BAE}" type="presOf" srcId="{41D0882E-7132-524A-9047-189E09624D44}" destId="{3A918EA7-CA27-0140-A3BE-1AC54CEFB564}" srcOrd="0" destOrd="0" presId="urn:microsoft.com/office/officeart/2005/8/layout/vList5"/>
    <dgm:cxn modelId="{63A84144-3327-2042-95F1-4FC57AAA2F20}" type="presOf" srcId="{74F1BD58-E8F0-9C42-9B52-8BC91AA9A714}" destId="{472BA6A0-0487-9C4D-98CB-0FD9ABA99D35}" srcOrd="0" destOrd="0" presId="urn:microsoft.com/office/officeart/2005/8/layout/vList5"/>
    <dgm:cxn modelId="{1EF9454B-4452-1847-BB83-BE3206BCAB8A}" type="presOf" srcId="{D20C7116-CCA8-314C-8E78-4BC619B52A17}" destId="{55B06121-042A-0A40-B8DA-23F3C1C595E8}" srcOrd="0" destOrd="0" presId="urn:microsoft.com/office/officeart/2005/8/layout/vList5"/>
    <dgm:cxn modelId="{F1080069-CD96-4345-9327-98AC3F5F8813}" type="presOf" srcId="{07225EAE-A46F-9F4B-9C39-E5836C24310E}" destId="{717758C3-2F7A-9F48-806B-1A051E4B9528}" srcOrd="0" destOrd="0" presId="urn:microsoft.com/office/officeart/2005/8/layout/vList5"/>
    <dgm:cxn modelId="{D5FF137F-5AB2-A444-8114-AA437BB92F4F}" srcId="{B20B16F5-11EE-794B-831C-9F9F2543D26C}" destId="{F4DB3EFE-1BFF-174A-958F-279B9E8D9184}" srcOrd="0" destOrd="0" parTransId="{4C39C71B-DDC2-9A45-92C3-29D2EA21A19B}" sibTransId="{C9D79980-A0B4-7740-B1E1-B614ADCBECD9}"/>
    <dgm:cxn modelId="{210CECA9-772A-F745-A40B-95805DEECF3D}" srcId="{74F1BD58-E8F0-9C42-9B52-8BC91AA9A714}" destId="{D20C7116-CCA8-314C-8E78-4BC619B52A17}" srcOrd="3" destOrd="0" parTransId="{64EF38ED-40AD-8B49-8340-2A93A1330C96}" sibTransId="{23548F43-6870-A149-8AA4-280C7E254F43}"/>
    <dgm:cxn modelId="{44D489AB-C333-DF4D-A3A9-6503833BF9D5}" srcId="{D20C7116-CCA8-314C-8E78-4BC619B52A17}" destId="{07225EAE-A46F-9F4B-9C39-E5836C24310E}" srcOrd="0" destOrd="0" parTransId="{710003A9-4BF5-C640-8170-81C624F1CFBF}" sibTransId="{D6258A24-9829-4B43-8D84-6F45815F3DEF}"/>
    <dgm:cxn modelId="{154A5CB0-C103-5F42-B2E2-9D695C7E809D}" type="presOf" srcId="{891B354F-8605-644A-BC2A-C9AF46388D8A}" destId="{EDC909BF-256C-F94F-8B73-3C590ED231B7}" srcOrd="0" destOrd="0" presId="urn:microsoft.com/office/officeart/2005/8/layout/vList5"/>
    <dgm:cxn modelId="{3B89A8C1-3B97-0B49-92C2-7FC7FA0BB348}" srcId="{41D0882E-7132-524A-9047-189E09624D44}" destId="{891B354F-8605-644A-BC2A-C9AF46388D8A}" srcOrd="0" destOrd="0" parTransId="{CE8C7F25-729A-0340-9463-ABA5644908C9}" sibTransId="{4B7ADD15-A7FD-D546-944C-06512094B56F}"/>
    <dgm:cxn modelId="{526388DC-BE71-6642-BD0A-797992B49460}" type="presOf" srcId="{B20B16F5-11EE-794B-831C-9F9F2543D26C}" destId="{5AA0BA7A-71EE-EB46-96D0-604DA7C6E090}" srcOrd="0" destOrd="0" presId="urn:microsoft.com/office/officeart/2005/8/layout/vList5"/>
    <dgm:cxn modelId="{7C4399E3-7B79-0D4F-85D1-A3D1565E3669}" srcId="{74F1BD58-E8F0-9C42-9B52-8BC91AA9A714}" destId="{D4BD07E4-38DE-AD4C-8D85-8BC6911ED3EC}" srcOrd="2" destOrd="0" parTransId="{B00DCBF2-8302-2644-BA4B-38164C92BA45}" sibTransId="{B25D7A41-BA1F-4746-822A-D9772BC1A2A5}"/>
    <dgm:cxn modelId="{6873DDE8-BDA5-9646-B7B9-1BE3578BB242}" srcId="{D4BD07E4-38DE-AD4C-8D85-8BC6911ED3EC}" destId="{16B1B441-4955-D146-BE4E-527066BB6044}" srcOrd="0" destOrd="0" parTransId="{7B7C3415-A8DF-3C45-8AF1-816E4A5BE782}" sibTransId="{56A790A7-7F55-0449-A05F-C6450447F4F7}"/>
    <dgm:cxn modelId="{73E271F3-42F2-C847-9571-AB21D312836E}" type="presOf" srcId="{16B1B441-4955-D146-BE4E-527066BB6044}" destId="{D772790D-ADDC-7245-B69F-8AF8ADA9D616}" srcOrd="0" destOrd="0" presId="urn:microsoft.com/office/officeart/2005/8/layout/vList5"/>
    <dgm:cxn modelId="{CB93D40C-7E4A-8F4F-A6FE-EE32FAFB146E}" type="presParOf" srcId="{472BA6A0-0487-9C4D-98CB-0FD9ABA99D35}" destId="{1E7312FB-F63F-B649-A7CC-2E57C9C4C024}" srcOrd="0" destOrd="0" presId="urn:microsoft.com/office/officeart/2005/8/layout/vList5"/>
    <dgm:cxn modelId="{E506D957-1E5F-C945-B577-09B3CDB0820D}" type="presParOf" srcId="{1E7312FB-F63F-B649-A7CC-2E57C9C4C024}" destId="{3A918EA7-CA27-0140-A3BE-1AC54CEFB564}" srcOrd="0" destOrd="0" presId="urn:microsoft.com/office/officeart/2005/8/layout/vList5"/>
    <dgm:cxn modelId="{FA655238-D488-8B41-B120-98CF6791DC09}" type="presParOf" srcId="{1E7312FB-F63F-B649-A7CC-2E57C9C4C024}" destId="{EDC909BF-256C-F94F-8B73-3C590ED231B7}" srcOrd="1" destOrd="0" presId="urn:microsoft.com/office/officeart/2005/8/layout/vList5"/>
    <dgm:cxn modelId="{BFBEAEED-6AF3-404F-BF95-C73111C713AE}" type="presParOf" srcId="{472BA6A0-0487-9C4D-98CB-0FD9ABA99D35}" destId="{B50D82C3-A773-DC45-9DE9-249B09EEE0CB}" srcOrd="1" destOrd="0" presId="urn:microsoft.com/office/officeart/2005/8/layout/vList5"/>
    <dgm:cxn modelId="{E2541E33-ACCB-9D46-B0E5-5A9277B5981D}" type="presParOf" srcId="{472BA6A0-0487-9C4D-98CB-0FD9ABA99D35}" destId="{19AEEC62-FD62-5044-9C6B-95FEA1F8F149}" srcOrd="2" destOrd="0" presId="urn:microsoft.com/office/officeart/2005/8/layout/vList5"/>
    <dgm:cxn modelId="{3F44741F-908A-384A-9BFE-03F73AFD1449}" type="presParOf" srcId="{19AEEC62-FD62-5044-9C6B-95FEA1F8F149}" destId="{5AA0BA7A-71EE-EB46-96D0-604DA7C6E090}" srcOrd="0" destOrd="0" presId="urn:microsoft.com/office/officeart/2005/8/layout/vList5"/>
    <dgm:cxn modelId="{111DAD9D-C578-9144-B1C9-9703D7B37CB7}" type="presParOf" srcId="{19AEEC62-FD62-5044-9C6B-95FEA1F8F149}" destId="{284E559C-BB05-214C-A305-E2DCE926DF43}" srcOrd="1" destOrd="0" presId="urn:microsoft.com/office/officeart/2005/8/layout/vList5"/>
    <dgm:cxn modelId="{4F518641-2C7D-D748-BFC7-5CBF029AEC1A}" type="presParOf" srcId="{472BA6A0-0487-9C4D-98CB-0FD9ABA99D35}" destId="{01A7F053-F4C7-4145-87E5-5EC4E50C6F6F}" srcOrd="3" destOrd="0" presId="urn:microsoft.com/office/officeart/2005/8/layout/vList5"/>
    <dgm:cxn modelId="{7B6FF72E-FDD5-B942-A8F4-5E254762765A}" type="presParOf" srcId="{472BA6A0-0487-9C4D-98CB-0FD9ABA99D35}" destId="{22CA784C-228E-254B-BBA5-A878A18ED2A2}" srcOrd="4" destOrd="0" presId="urn:microsoft.com/office/officeart/2005/8/layout/vList5"/>
    <dgm:cxn modelId="{7346400C-256A-374A-AE63-F62A19A6017D}" type="presParOf" srcId="{22CA784C-228E-254B-BBA5-A878A18ED2A2}" destId="{2E3B2650-F85F-DF41-B07C-13E6D9B2E2CB}" srcOrd="0" destOrd="0" presId="urn:microsoft.com/office/officeart/2005/8/layout/vList5"/>
    <dgm:cxn modelId="{6939BC35-E51E-C941-90BE-AB5523BEDCB5}" type="presParOf" srcId="{22CA784C-228E-254B-BBA5-A878A18ED2A2}" destId="{D772790D-ADDC-7245-B69F-8AF8ADA9D616}" srcOrd="1" destOrd="0" presId="urn:microsoft.com/office/officeart/2005/8/layout/vList5"/>
    <dgm:cxn modelId="{4105C146-1E06-8F40-A5A2-3F9147FA825E}" type="presParOf" srcId="{472BA6A0-0487-9C4D-98CB-0FD9ABA99D35}" destId="{F8EE5B66-A1F6-C744-B312-92910D673F1A}" srcOrd="5" destOrd="0" presId="urn:microsoft.com/office/officeart/2005/8/layout/vList5"/>
    <dgm:cxn modelId="{C05C7AA4-E0C3-0448-85A2-7ACB885F5BDF}" type="presParOf" srcId="{472BA6A0-0487-9C4D-98CB-0FD9ABA99D35}" destId="{227E26BE-979E-3A4D-9995-DC6004DC0A30}" srcOrd="6" destOrd="0" presId="urn:microsoft.com/office/officeart/2005/8/layout/vList5"/>
    <dgm:cxn modelId="{2D15B11D-7630-474E-85C2-3BC9161DC6E1}" type="presParOf" srcId="{227E26BE-979E-3A4D-9995-DC6004DC0A30}" destId="{55B06121-042A-0A40-B8DA-23F3C1C595E8}" srcOrd="0" destOrd="0" presId="urn:microsoft.com/office/officeart/2005/8/layout/vList5"/>
    <dgm:cxn modelId="{793EBB72-AC0E-6B49-8B96-432721DD01F6}" type="presParOf" srcId="{227E26BE-979E-3A4D-9995-DC6004DC0A30}" destId="{717758C3-2F7A-9F48-806B-1A051E4B95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DE85145-D63D-AA49-93EE-FE701308EAE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A0C84D-0B58-7C4E-8D1C-BB450D9BC3D1}">
      <dgm:prSet phldrT="[Text]" custT="1"/>
      <dgm:spPr/>
      <dgm:t>
        <a:bodyPr/>
        <a:lstStyle/>
        <a:p>
          <a:pPr algn="l"/>
          <a:r>
            <a:rPr lang="en-GB" sz="2400" dirty="0"/>
            <a:t>Reactive policing rebadged as problem solving</a:t>
          </a:r>
        </a:p>
      </dgm:t>
    </dgm:pt>
    <dgm:pt modelId="{C0D7647B-02BF-9144-B2C5-095B5E209DD9}" type="parTrans" cxnId="{19F7D141-C640-9444-9E1F-F5D5C3F47A90}">
      <dgm:prSet/>
      <dgm:spPr/>
      <dgm:t>
        <a:bodyPr/>
        <a:lstStyle/>
        <a:p>
          <a:endParaRPr lang="en-GB"/>
        </a:p>
      </dgm:t>
    </dgm:pt>
    <dgm:pt modelId="{D2EDE2A2-1619-F441-B815-FA44D9819363}" type="sibTrans" cxnId="{19F7D141-C640-9444-9E1F-F5D5C3F47A90}">
      <dgm:prSet/>
      <dgm:spPr/>
      <dgm:t>
        <a:bodyPr/>
        <a:lstStyle/>
        <a:p>
          <a:endParaRPr lang="en-GB"/>
        </a:p>
      </dgm:t>
    </dgm:pt>
    <dgm:pt modelId="{67E001CD-45F6-4E40-A796-90E812BD7296}">
      <dgm:prSet phldrT="[Text]" custT="1"/>
      <dgm:spPr/>
      <dgm:t>
        <a:bodyPr/>
        <a:lstStyle/>
        <a:p>
          <a:pPr algn="l"/>
          <a:r>
            <a:rPr lang="en-GB" sz="2400" dirty="0"/>
            <a:t>Responses focused only on enforcement</a:t>
          </a:r>
        </a:p>
      </dgm:t>
    </dgm:pt>
    <dgm:pt modelId="{95CE552E-520A-A04F-BFF9-25C2A7B173F9}" type="parTrans" cxnId="{8C4AE730-2ABB-7E44-A626-38EA9AC5ADD1}">
      <dgm:prSet/>
      <dgm:spPr/>
      <dgm:t>
        <a:bodyPr/>
        <a:lstStyle/>
        <a:p>
          <a:endParaRPr lang="en-GB"/>
        </a:p>
      </dgm:t>
    </dgm:pt>
    <dgm:pt modelId="{224995D7-807A-7D42-8533-0FCE4B7C5038}" type="sibTrans" cxnId="{8C4AE730-2ABB-7E44-A626-38EA9AC5ADD1}">
      <dgm:prSet/>
      <dgm:spPr/>
      <dgm:t>
        <a:bodyPr/>
        <a:lstStyle/>
        <a:p>
          <a:endParaRPr lang="en-GB"/>
        </a:p>
      </dgm:t>
    </dgm:pt>
    <dgm:pt modelId="{96616070-DAA9-4E47-9F26-AD266F96120B}">
      <dgm:prSet phldrT="[Text]" custT="1"/>
      <dgm:spPr/>
      <dgm:t>
        <a:bodyPr/>
        <a:lstStyle/>
        <a:p>
          <a:pPr algn="l"/>
          <a:r>
            <a:rPr lang="en-GB" sz="2400" dirty="0"/>
            <a:t>Responses not backed by analysis</a:t>
          </a:r>
        </a:p>
      </dgm:t>
    </dgm:pt>
    <dgm:pt modelId="{D63B2E12-0865-3748-ABE8-72D1F2C3B27D}" type="parTrans" cxnId="{9C711A8D-972D-894C-A046-BC39AACD2023}">
      <dgm:prSet/>
      <dgm:spPr/>
      <dgm:t>
        <a:bodyPr/>
        <a:lstStyle/>
        <a:p>
          <a:endParaRPr lang="en-GB"/>
        </a:p>
      </dgm:t>
    </dgm:pt>
    <dgm:pt modelId="{C4503844-3666-5047-B8AB-F6C1275835CE}" type="sibTrans" cxnId="{9C711A8D-972D-894C-A046-BC39AACD2023}">
      <dgm:prSet/>
      <dgm:spPr/>
      <dgm:t>
        <a:bodyPr/>
        <a:lstStyle/>
        <a:p>
          <a:endParaRPr lang="en-GB"/>
        </a:p>
      </dgm:t>
    </dgm:pt>
    <dgm:pt modelId="{53899852-F8E2-4C4B-BD3F-AE6B69CC52DB}">
      <dgm:prSet phldrT="[Text]" custT="1"/>
      <dgm:spPr/>
      <dgm:t>
        <a:bodyPr/>
        <a:lstStyle/>
        <a:p>
          <a:pPr algn="l"/>
          <a:r>
            <a:rPr lang="en-GB" sz="2400" dirty="0"/>
            <a:t>Problems that are too general</a:t>
          </a:r>
        </a:p>
      </dgm:t>
    </dgm:pt>
    <dgm:pt modelId="{8E9A1256-2EB2-AE44-AA12-13CF3FDD0E44}" type="parTrans" cxnId="{B71C5FD1-7C8D-8C4F-9B7F-50AA96508071}">
      <dgm:prSet/>
      <dgm:spPr/>
      <dgm:t>
        <a:bodyPr/>
        <a:lstStyle/>
        <a:p>
          <a:endParaRPr lang="en-GB"/>
        </a:p>
      </dgm:t>
    </dgm:pt>
    <dgm:pt modelId="{83735AB2-EFB7-5D4E-AF0E-2C412CD12B6C}" type="sibTrans" cxnId="{B71C5FD1-7C8D-8C4F-9B7F-50AA96508071}">
      <dgm:prSet/>
      <dgm:spPr/>
      <dgm:t>
        <a:bodyPr/>
        <a:lstStyle/>
        <a:p>
          <a:endParaRPr lang="en-GB"/>
        </a:p>
      </dgm:t>
    </dgm:pt>
    <dgm:pt modelId="{4DA34218-DFE9-8D4E-B590-27268552052E}">
      <dgm:prSet phldrT="[Text]" custT="1"/>
      <dgm:spPr/>
      <dgm:t>
        <a:bodyPr/>
        <a:lstStyle/>
        <a:p>
          <a:pPr algn="l"/>
          <a:r>
            <a:rPr lang="en-GB" sz="2400" dirty="0"/>
            <a:t>Problems that don't meet CHEERS criteria</a:t>
          </a:r>
        </a:p>
      </dgm:t>
    </dgm:pt>
    <dgm:pt modelId="{B4094647-0571-BC4E-8862-8798F4EB9D93}" type="parTrans" cxnId="{16A0F293-E7F4-014A-9B66-075E2FF68E22}">
      <dgm:prSet/>
      <dgm:spPr/>
      <dgm:t>
        <a:bodyPr/>
        <a:lstStyle/>
        <a:p>
          <a:endParaRPr lang="en-GB"/>
        </a:p>
      </dgm:t>
    </dgm:pt>
    <dgm:pt modelId="{6640C95C-75AA-D64F-AF39-0A7E3002AE3E}" type="sibTrans" cxnId="{16A0F293-E7F4-014A-9B66-075E2FF68E22}">
      <dgm:prSet/>
      <dgm:spPr/>
      <dgm:t>
        <a:bodyPr/>
        <a:lstStyle/>
        <a:p>
          <a:endParaRPr lang="en-GB"/>
        </a:p>
      </dgm:t>
    </dgm:pt>
    <dgm:pt modelId="{A8FE6F9A-D994-BA47-BD92-BC125F4B12F0}" type="pres">
      <dgm:prSet presAssocID="{3DE85145-D63D-AA49-93EE-FE701308EAE4}" presName="diagram" presStyleCnt="0">
        <dgm:presLayoutVars>
          <dgm:dir/>
          <dgm:resizeHandles val="exact"/>
        </dgm:presLayoutVars>
      </dgm:prSet>
      <dgm:spPr/>
    </dgm:pt>
    <dgm:pt modelId="{B75C68AA-DE67-1B43-8A27-B5A233A32ECB}" type="pres">
      <dgm:prSet presAssocID="{53899852-F8E2-4C4B-BD3F-AE6B69CC52DB}" presName="node" presStyleLbl="node1" presStyleIdx="0" presStyleCnt="5" custScaleX="875214">
        <dgm:presLayoutVars>
          <dgm:bulletEnabled val="1"/>
        </dgm:presLayoutVars>
      </dgm:prSet>
      <dgm:spPr/>
    </dgm:pt>
    <dgm:pt modelId="{6E26BB16-B0DB-8F4F-8650-B3E8A1E581F4}" type="pres">
      <dgm:prSet presAssocID="{83735AB2-EFB7-5D4E-AF0E-2C412CD12B6C}" presName="sibTrans" presStyleCnt="0"/>
      <dgm:spPr/>
    </dgm:pt>
    <dgm:pt modelId="{1A022B25-E11B-C64E-96B9-01B8A7686893}" type="pres">
      <dgm:prSet presAssocID="{4DA34218-DFE9-8D4E-B590-27268552052E}" presName="node" presStyleLbl="node1" presStyleIdx="1" presStyleCnt="5" custScaleX="875214">
        <dgm:presLayoutVars>
          <dgm:bulletEnabled val="1"/>
        </dgm:presLayoutVars>
      </dgm:prSet>
      <dgm:spPr/>
    </dgm:pt>
    <dgm:pt modelId="{EF071352-4294-FE49-9223-B6908C53939A}" type="pres">
      <dgm:prSet presAssocID="{6640C95C-75AA-D64F-AF39-0A7E3002AE3E}" presName="sibTrans" presStyleCnt="0"/>
      <dgm:spPr/>
    </dgm:pt>
    <dgm:pt modelId="{C6405023-FCE7-5141-8A85-8E42D0872C42}" type="pres">
      <dgm:prSet presAssocID="{96616070-DAA9-4E47-9F26-AD266F96120B}" presName="node" presStyleLbl="node1" presStyleIdx="2" presStyleCnt="5" custScaleX="875214">
        <dgm:presLayoutVars>
          <dgm:bulletEnabled val="1"/>
        </dgm:presLayoutVars>
      </dgm:prSet>
      <dgm:spPr/>
    </dgm:pt>
    <dgm:pt modelId="{FE237744-F707-524B-89DA-910B2DEF44CE}" type="pres">
      <dgm:prSet presAssocID="{C4503844-3666-5047-B8AB-F6C1275835CE}" presName="sibTrans" presStyleCnt="0"/>
      <dgm:spPr/>
    </dgm:pt>
    <dgm:pt modelId="{657EE61F-FED7-574B-A78E-E3B8F0EC803C}" type="pres">
      <dgm:prSet presAssocID="{67E001CD-45F6-4E40-A796-90E812BD7296}" presName="node" presStyleLbl="node1" presStyleIdx="3" presStyleCnt="5" custScaleX="875214">
        <dgm:presLayoutVars>
          <dgm:bulletEnabled val="1"/>
        </dgm:presLayoutVars>
      </dgm:prSet>
      <dgm:spPr/>
    </dgm:pt>
    <dgm:pt modelId="{A54BA63F-EB07-A44C-B10D-D9AB8F3C3C2A}" type="pres">
      <dgm:prSet presAssocID="{224995D7-807A-7D42-8533-0FCE4B7C5038}" presName="sibTrans" presStyleCnt="0"/>
      <dgm:spPr/>
    </dgm:pt>
    <dgm:pt modelId="{BB1E0AED-ADE3-0544-AA8B-82117A25B656}" type="pres">
      <dgm:prSet presAssocID="{1AA0C84D-0B58-7C4E-8D1C-BB450D9BC3D1}" presName="node" presStyleLbl="node1" presStyleIdx="4" presStyleCnt="5" custScaleX="875214">
        <dgm:presLayoutVars>
          <dgm:bulletEnabled val="1"/>
        </dgm:presLayoutVars>
      </dgm:prSet>
      <dgm:spPr/>
    </dgm:pt>
  </dgm:ptLst>
  <dgm:cxnLst>
    <dgm:cxn modelId="{708D6F26-29D0-2A47-94FA-2CCD55D54FBF}" type="presOf" srcId="{67E001CD-45F6-4E40-A796-90E812BD7296}" destId="{657EE61F-FED7-574B-A78E-E3B8F0EC803C}" srcOrd="0" destOrd="0" presId="urn:microsoft.com/office/officeart/2005/8/layout/default"/>
    <dgm:cxn modelId="{8C4AE730-2ABB-7E44-A626-38EA9AC5ADD1}" srcId="{3DE85145-D63D-AA49-93EE-FE701308EAE4}" destId="{67E001CD-45F6-4E40-A796-90E812BD7296}" srcOrd="3" destOrd="0" parTransId="{95CE552E-520A-A04F-BFF9-25C2A7B173F9}" sibTransId="{224995D7-807A-7D42-8533-0FCE4B7C5038}"/>
    <dgm:cxn modelId="{8BB12940-1467-1944-9DD0-A9717B2C0EDF}" type="presOf" srcId="{53899852-F8E2-4C4B-BD3F-AE6B69CC52DB}" destId="{B75C68AA-DE67-1B43-8A27-B5A233A32ECB}" srcOrd="0" destOrd="0" presId="urn:microsoft.com/office/officeart/2005/8/layout/default"/>
    <dgm:cxn modelId="{19F7D141-C640-9444-9E1F-F5D5C3F47A90}" srcId="{3DE85145-D63D-AA49-93EE-FE701308EAE4}" destId="{1AA0C84D-0B58-7C4E-8D1C-BB450D9BC3D1}" srcOrd="4" destOrd="0" parTransId="{C0D7647B-02BF-9144-B2C5-095B5E209DD9}" sibTransId="{D2EDE2A2-1619-F441-B815-FA44D9819363}"/>
    <dgm:cxn modelId="{3F9ACC42-5855-1346-859C-D262F29DCF2A}" type="presOf" srcId="{96616070-DAA9-4E47-9F26-AD266F96120B}" destId="{C6405023-FCE7-5141-8A85-8E42D0872C42}" srcOrd="0" destOrd="0" presId="urn:microsoft.com/office/officeart/2005/8/layout/default"/>
    <dgm:cxn modelId="{985C6F47-FDB0-E34E-A0FE-86620594EDCE}" type="presOf" srcId="{4DA34218-DFE9-8D4E-B590-27268552052E}" destId="{1A022B25-E11B-C64E-96B9-01B8A7686893}" srcOrd="0" destOrd="0" presId="urn:microsoft.com/office/officeart/2005/8/layout/default"/>
    <dgm:cxn modelId="{AF76CC76-67D6-D041-AA57-6CE0F118BD36}" type="presOf" srcId="{1AA0C84D-0B58-7C4E-8D1C-BB450D9BC3D1}" destId="{BB1E0AED-ADE3-0544-AA8B-82117A25B656}" srcOrd="0" destOrd="0" presId="urn:microsoft.com/office/officeart/2005/8/layout/default"/>
    <dgm:cxn modelId="{9456F979-06DB-F04A-B4F6-2430852C22E6}" type="presOf" srcId="{3DE85145-D63D-AA49-93EE-FE701308EAE4}" destId="{A8FE6F9A-D994-BA47-BD92-BC125F4B12F0}" srcOrd="0" destOrd="0" presId="urn:microsoft.com/office/officeart/2005/8/layout/default"/>
    <dgm:cxn modelId="{9C711A8D-972D-894C-A046-BC39AACD2023}" srcId="{3DE85145-D63D-AA49-93EE-FE701308EAE4}" destId="{96616070-DAA9-4E47-9F26-AD266F96120B}" srcOrd="2" destOrd="0" parTransId="{D63B2E12-0865-3748-ABE8-72D1F2C3B27D}" sibTransId="{C4503844-3666-5047-B8AB-F6C1275835CE}"/>
    <dgm:cxn modelId="{16A0F293-E7F4-014A-9B66-075E2FF68E22}" srcId="{3DE85145-D63D-AA49-93EE-FE701308EAE4}" destId="{4DA34218-DFE9-8D4E-B590-27268552052E}" srcOrd="1" destOrd="0" parTransId="{B4094647-0571-BC4E-8862-8798F4EB9D93}" sibTransId="{6640C95C-75AA-D64F-AF39-0A7E3002AE3E}"/>
    <dgm:cxn modelId="{B71C5FD1-7C8D-8C4F-9B7F-50AA96508071}" srcId="{3DE85145-D63D-AA49-93EE-FE701308EAE4}" destId="{53899852-F8E2-4C4B-BD3F-AE6B69CC52DB}" srcOrd="0" destOrd="0" parTransId="{8E9A1256-2EB2-AE44-AA12-13CF3FDD0E44}" sibTransId="{83735AB2-EFB7-5D4E-AF0E-2C412CD12B6C}"/>
    <dgm:cxn modelId="{3F9DEA53-9501-E84C-A4D9-7EB087569EB8}" type="presParOf" srcId="{A8FE6F9A-D994-BA47-BD92-BC125F4B12F0}" destId="{B75C68AA-DE67-1B43-8A27-B5A233A32ECB}" srcOrd="0" destOrd="0" presId="urn:microsoft.com/office/officeart/2005/8/layout/default"/>
    <dgm:cxn modelId="{0F386018-9717-D445-8709-E132622919EB}" type="presParOf" srcId="{A8FE6F9A-D994-BA47-BD92-BC125F4B12F0}" destId="{6E26BB16-B0DB-8F4F-8650-B3E8A1E581F4}" srcOrd="1" destOrd="0" presId="urn:microsoft.com/office/officeart/2005/8/layout/default"/>
    <dgm:cxn modelId="{19FEF6D2-2B93-2443-89A5-35C48D561F8A}" type="presParOf" srcId="{A8FE6F9A-D994-BA47-BD92-BC125F4B12F0}" destId="{1A022B25-E11B-C64E-96B9-01B8A7686893}" srcOrd="2" destOrd="0" presId="urn:microsoft.com/office/officeart/2005/8/layout/default"/>
    <dgm:cxn modelId="{4A029CC4-E5C3-5145-A824-9DF2BBB8D258}" type="presParOf" srcId="{A8FE6F9A-D994-BA47-BD92-BC125F4B12F0}" destId="{EF071352-4294-FE49-9223-B6908C53939A}" srcOrd="3" destOrd="0" presId="urn:microsoft.com/office/officeart/2005/8/layout/default"/>
    <dgm:cxn modelId="{2778CD22-0C10-3049-A191-AC9C09185155}" type="presParOf" srcId="{A8FE6F9A-D994-BA47-BD92-BC125F4B12F0}" destId="{C6405023-FCE7-5141-8A85-8E42D0872C42}" srcOrd="4" destOrd="0" presId="urn:microsoft.com/office/officeart/2005/8/layout/default"/>
    <dgm:cxn modelId="{85E0A323-2815-2B41-B422-73870EF282DC}" type="presParOf" srcId="{A8FE6F9A-D994-BA47-BD92-BC125F4B12F0}" destId="{FE237744-F707-524B-89DA-910B2DEF44CE}" srcOrd="5" destOrd="0" presId="urn:microsoft.com/office/officeart/2005/8/layout/default"/>
    <dgm:cxn modelId="{D68FE9D7-D06F-454C-81F7-9C85D65DDE18}" type="presParOf" srcId="{A8FE6F9A-D994-BA47-BD92-BC125F4B12F0}" destId="{657EE61F-FED7-574B-A78E-E3B8F0EC803C}" srcOrd="6" destOrd="0" presId="urn:microsoft.com/office/officeart/2005/8/layout/default"/>
    <dgm:cxn modelId="{96C8651A-DA01-6A4A-8A75-335AE07BDEFD}" type="presParOf" srcId="{A8FE6F9A-D994-BA47-BD92-BC125F4B12F0}" destId="{A54BA63F-EB07-A44C-B10D-D9AB8F3C3C2A}" srcOrd="7" destOrd="0" presId="urn:microsoft.com/office/officeart/2005/8/layout/default"/>
    <dgm:cxn modelId="{759CC3F1-0B5F-D94F-836F-5AE488594DF4}" type="presParOf" srcId="{A8FE6F9A-D994-BA47-BD92-BC125F4B12F0}" destId="{BB1E0AED-ADE3-0544-AA8B-82117A25B6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C7CF2-89D4-D943-88D9-BACB13D42409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078AA-1C4C-6046-8984-F2D84B46DF48}">
      <dgm:prSet phldrT="[Text]" custT="1"/>
      <dgm:spPr/>
      <dgm:t>
        <a:bodyPr/>
        <a:lstStyle/>
        <a:p>
          <a:r>
            <a:rPr lang="en-US" sz="2400" dirty="0">
              <a:solidFill>
                <a:srgbClr val="003F62"/>
              </a:solidFill>
            </a:rPr>
            <a:t>specific problem</a:t>
          </a:r>
        </a:p>
      </dgm:t>
    </dgm:pt>
    <dgm:pt modelId="{0FA96FA1-25D4-B641-A1ED-0EB6D86E10BA}" type="sibTrans" cxnId="{EFEB8700-0E00-0D4E-B621-5F985B37E0B1}">
      <dgm:prSet/>
      <dgm:spPr/>
      <dgm:t>
        <a:bodyPr/>
        <a:lstStyle/>
        <a:p>
          <a:endParaRPr lang="en-US"/>
        </a:p>
      </dgm:t>
    </dgm:pt>
    <dgm:pt modelId="{DB99DEBE-DF89-F247-8BB3-4F66BC00EF63}" type="parTrans" cxnId="{EFEB8700-0E00-0D4E-B621-5F985B37E0B1}">
      <dgm:prSet/>
      <dgm:spPr/>
      <dgm:t>
        <a:bodyPr/>
        <a:lstStyle/>
        <a:p>
          <a:endParaRPr lang="en-US"/>
        </a:p>
      </dgm:t>
    </dgm:pt>
    <dgm:pt modelId="{A60E4471-B740-0048-BE3B-DAEA597C9F1F}" type="pres">
      <dgm:prSet presAssocID="{B01C7CF2-89D4-D943-88D9-BACB13D42409}" presName="Name0" presStyleCnt="0">
        <dgm:presLayoutVars>
          <dgm:chMax val="4"/>
          <dgm:resizeHandles val="exact"/>
        </dgm:presLayoutVars>
      </dgm:prSet>
      <dgm:spPr/>
    </dgm:pt>
    <dgm:pt modelId="{A62AD476-F16C-D347-9561-58A348A4B597}" type="pres">
      <dgm:prSet presAssocID="{B01C7CF2-89D4-D943-88D9-BACB13D42409}" presName="ellipse" presStyleLbl="trBgShp" presStyleIdx="0" presStyleCnt="1"/>
      <dgm:spPr>
        <a:solidFill>
          <a:srgbClr val="333399"/>
        </a:solidFill>
        <a:ln>
          <a:noFill/>
        </a:ln>
      </dgm:spPr>
    </dgm:pt>
    <dgm:pt modelId="{B1339B0D-9807-2343-8F40-8EC5C8AC2D6F}" type="pres">
      <dgm:prSet presAssocID="{B01C7CF2-89D4-D943-88D9-BACB13D42409}" presName="arrow1" presStyleLbl="fgShp" presStyleIdx="0" presStyleCnt="1"/>
      <dgm:spPr>
        <a:solidFill>
          <a:schemeClr val="accent2"/>
        </a:solidFill>
      </dgm:spPr>
    </dgm:pt>
    <dgm:pt modelId="{BDDE3E01-C44D-F941-B724-763867C443D4}" type="pres">
      <dgm:prSet presAssocID="{B01C7CF2-89D4-D943-88D9-BACB13D42409}" presName="rectangle" presStyleLbl="revTx" presStyleIdx="0" presStyleCnt="1">
        <dgm:presLayoutVars>
          <dgm:bulletEnabled val="1"/>
        </dgm:presLayoutVars>
      </dgm:prSet>
      <dgm:spPr/>
    </dgm:pt>
    <dgm:pt modelId="{ECDDBC57-639E-8B45-89F0-64BCC7184AE1}" type="pres">
      <dgm:prSet presAssocID="{B01C7CF2-89D4-D943-88D9-BACB13D42409}" presName="funnel" presStyleLbl="trAlignAcc1" presStyleIdx="0" presStyleCnt="1"/>
      <dgm:spPr>
        <a:ln>
          <a:solidFill>
            <a:srgbClr val="003F62"/>
          </a:solidFill>
        </a:ln>
      </dgm:spPr>
    </dgm:pt>
  </dgm:ptLst>
  <dgm:cxnLst>
    <dgm:cxn modelId="{EFEB8700-0E00-0D4E-B621-5F985B37E0B1}" srcId="{B01C7CF2-89D4-D943-88D9-BACB13D42409}" destId="{5A7078AA-1C4C-6046-8984-F2D84B46DF48}" srcOrd="0" destOrd="0" parTransId="{DB99DEBE-DF89-F247-8BB3-4F66BC00EF63}" sibTransId="{0FA96FA1-25D4-B641-A1ED-0EB6D86E10BA}"/>
    <dgm:cxn modelId="{C1BDE5C0-71B9-7342-B774-AD34C31150FA}" type="presOf" srcId="{B01C7CF2-89D4-D943-88D9-BACB13D42409}" destId="{A60E4471-B740-0048-BE3B-DAEA597C9F1F}" srcOrd="0" destOrd="0" presId="urn:microsoft.com/office/officeart/2005/8/layout/funnel1"/>
    <dgm:cxn modelId="{873948C1-65F5-3240-A78C-C76CE773D79D}" type="presOf" srcId="{5A7078AA-1C4C-6046-8984-F2D84B46DF48}" destId="{BDDE3E01-C44D-F941-B724-763867C443D4}" srcOrd="0" destOrd="0" presId="urn:microsoft.com/office/officeart/2005/8/layout/funnel1"/>
    <dgm:cxn modelId="{F165FE01-5406-E648-9EE0-AA5114A36F3C}" type="presParOf" srcId="{A60E4471-B740-0048-BE3B-DAEA597C9F1F}" destId="{A62AD476-F16C-D347-9561-58A348A4B597}" srcOrd="0" destOrd="0" presId="urn:microsoft.com/office/officeart/2005/8/layout/funnel1"/>
    <dgm:cxn modelId="{D6D23E1E-7584-544B-A5AD-6B74C6848BE9}" type="presParOf" srcId="{A60E4471-B740-0048-BE3B-DAEA597C9F1F}" destId="{B1339B0D-9807-2343-8F40-8EC5C8AC2D6F}" srcOrd="1" destOrd="0" presId="urn:microsoft.com/office/officeart/2005/8/layout/funnel1"/>
    <dgm:cxn modelId="{C810F1E8-8402-8044-ADA7-03F87FB63666}" type="presParOf" srcId="{A60E4471-B740-0048-BE3B-DAEA597C9F1F}" destId="{BDDE3E01-C44D-F941-B724-763867C443D4}" srcOrd="2" destOrd="0" presId="urn:microsoft.com/office/officeart/2005/8/layout/funnel1"/>
    <dgm:cxn modelId="{986924C1-0EF1-7545-8E46-AEB6E3114104}" type="presParOf" srcId="{A60E4471-B740-0048-BE3B-DAEA597C9F1F}" destId="{ECDDBC57-639E-8B45-89F0-64BCC7184AE1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250AA9-D2A8-BF41-9B16-088C5B810B5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FEB95F-3924-0344-AE7C-601FD07FA322}">
      <dgm:prSet phldrT="[Text]" custT="1"/>
      <dgm:spPr/>
      <dgm:t>
        <a:bodyPr/>
        <a:lstStyle/>
        <a:p>
          <a:r>
            <a:rPr lang="en-GB" sz="1800" b="1" dirty="0"/>
            <a:t>Robbery</a:t>
          </a:r>
        </a:p>
      </dgm:t>
    </dgm:pt>
    <dgm:pt modelId="{FB7D71CA-6DE6-1E46-9099-9C54CB2C7470}" type="parTrans" cxnId="{E0B02974-0D8E-0746-8627-4EF4A8EC43D4}">
      <dgm:prSet/>
      <dgm:spPr/>
      <dgm:t>
        <a:bodyPr/>
        <a:lstStyle/>
        <a:p>
          <a:endParaRPr lang="en-GB" sz="1800"/>
        </a:p>
      </dgm:t>
    </dgm:pt>
    <dgm:pt modelId="{823FA6FE-2E45-DF4A-A36B-4C5D470BEF0F}" type="sibTrans" cxnId="{E0B02974-0D8E-0746-8627-4EF4A8EC43D4}">
      <dgm:prSet/>
      <dgm:spPr/>
      <dgm:t>
        <a:bodyPr/>
        <a:lstStyle/>
        <a:p>
          <a:endParaRPr lang="en-GB" sz="1800"/>
        </a:p>
      </dgm:t>
    </dgm:pt>
    <dgm:pt modelId="{96EE8E43-75F6-0C48-BD00-EAA02B892958}">
      <dgm:prSet phldrT="[Text]" custT="1"/>
      <dgm:spPr/>
      <dgm:t>
        <a:bodyPr/>
        <a:lstStyle/>
        <a:p>
          <a:r>
            <a:rPr lang="en-GB" sz="1800" dirty="0"/>
            <a:t>Commercial robbery</a:t>
          </a:r>
        </a:p>
      </dgm:t>
    </dgm:pt>
    <dgm:pt modelId="{0D94D8FF-1708-D547-BEE2-F8A81C3E3108}" type="parTrans" cxnId="{D5D01A27-960A-644F-8CC7-F92C56ECF4E8}">
      <dgm:prSet/>
      <dgm:spPr/>
      <dgm:t>
        <a:bodyPr/>
        <a:lstStyle/>
        <a:p>
          <a:endParaRPr lang="en-GB" sz="1800"/>
        </a:p>
      </dgm:t>
    </dgm:pt>
    <dgm:pt modelId="{D2575063-ABD9-774B-9730-97946EAD643C}" type="sibTrans" cxnId="{D5D01A27-960A-644F-8CC7-F92C56ECF4E8}">
      <dgm:prSet/>
      <dgm:spPr/>
      <dgm:t>
        <a:bodyPr/>
        <a:lstStyle/>
        <a:p>
          <a:endParaRPr lang="en-GB" sz="1800"/>
        </a:p>
      </dgm:t>
    </dgm:pt>
    <dgm:pt modelId="{BE57C7C1-08D3-4B4B-8BD1-F24837DA43C9}">
      <dgm:prSet phldrT="[Text]" custT="1"/>
      <dgm:spPr/>
      <dgm:t>
        <a:bodyPr/>
        <a:lstStyle/>
        <a:p>
          <a:r>
            <a:rPr lang="en-GB" sz="1800" dirty="0"/>
            <a:t>Personal robbery</a:t>
          </a:r>
        </a:p>
      </dgm:t>
    </dgm:pt>
    <dgm:pt modelId="{AB7CB65F-0882-7949-81AF-4436BCF56AAD}" type="parTrans" cxnId="{EA2AB420-7622-4946-84C8-A75A34AD7DC5}">
      <dgm:prSet/>
      <dgm:spPr/>
      <dgm:t>
        <a:bodyPr/>
        <a:lstStyle/>
        <a:p>
          <a:endParaRPr lang="en-GB" sz="1800"/>
        </a:p>
      </dgm:t>
    </dgm:pt>
    <dgm:pt modelId="{FF3E065E-0EF8-E64D-8EEC-20EC51CDD922}" type="sibTrans" cxnId="{EA2AB420-7622-4946-84C8-A75A34AD7DC5}">
      <dgm:prSet/>
      <dgm:spPr/>
      <dgm:t>
        <a:bodyPr/>
        <a:lstStyle/>
        <a:p>
          <a:endParaRPr lang="en-GB" sz="1800"/>
        </a:p>
      </dgm:t>
    </dgm:pt>
    <dgm:pt modelId="{EAED899F-00D5-B749-9EC3-2CE0C788EC6C}">
      <dgm:prSet phldrT="[Text]" custT="1"/>
      <dgm:spPr/>
      <dgm:t>
        <a:bodyPr/>
        <a:lstStyle/>
        <a:p>
          <a:r>
            <a:rPr lang="en-GB" sz="1800" dirty="0"/>
            <a:t>Off-licence robbery</a:t>
          </a:r>
        </a:p>
      </dgm:t>
    </dgm:pt>
    <dgm:pt modelId="{EB42E7CE-3233-7B4B-BD3B-4B31C0812C9F}" type="parTrans" cxnId="{6F518310-4478-F742-BD81-DF12A9FB5F04}">
      <dgm:prSet/>
      <dgm:spPr/>
      <dgm:t>
        <a:bodyPr/>
        <a:lstStyle/>
        <a:p>
          <a:endParaRPr lang="en-GB" sz="1800"/>
        </a:p>
      </dgm:t>
    </dgm:pt>
    <dgm:pt modelId="{952D305F-2410-9F49-B89A-205F21A6ACF2}" type="sibTrans" cxnId="{6F518310-4478-F742-BD81-DF12A9FB5F04}">
      <dgm:prSet/>
      <dgm:spPr/>
      <dgm:t>
        <a:bodyPr/>
        <a:lstStyle/>
        <a:p>
          <a:endParaRPr lang="en-GB" sz="1800"/>
        </a:p>
      </dgm:t>
    </dgm:pt>
    <dgm:pt modelId="{D3DA4D25-03BD-F84D-8A6B-E10202BBF39B}">
      <dgm:prSet phldrT="[Text]" custT="1"/>
      <dgm:spPr/>
      <dgm:t>
        <a:bodyPr/>
        <a:lstStyle/>
        <a:p>
          <a:r>
            <a:rPr lang="en-GB" sz="1800" dirty="0"/>
            <a:t>Cash-in-transit robbery</a:t>
          </a:r>
        </a:p>
      </dgm:t>
    </dgm:pt>
    <dgm:pt modelId="{8B62504E-2AD3-8548-95F5-047C3B3B22B2}" type="parTrans" cxnId="{1B8623F2-7D3F-DA48-A86C-23A9CAC8C6C0}">
      <dgm:prSet/>
      <dgm:spPr/>
      <dgm:t>
        <a:bodyPr/>
        <a:lstStyle/>
        <a:p>
          <a:endParaRPr lang="en-GB" sz="1800"/>
        </a:p>
      </dgm:t>
    </dgm:pt>
    <dgm:pt modelId="{921122CB-D90A-5347-87B6-3DA146A2E8C7}" type="sibTrans" cxnId="{1B8623F2-7D3F-DA48-A86C-23A9CAC8C6C0}">
      <dgm:prSet/>
      <dgm:spPr/>
      <dgm:t>
        <a:bodyPr/>
        <a:lstStyle/>
        <a:p>
          <a:endParaRPr lang="en-GB" sz="1800"/>
        </a:p>
      </dgm:t>
    </dgm:pt>
    <dgm:pt modelId="{15F0054D-AD2D-604A-82C0-3ACD47C24F9C}">
      <dgm:prSet phldrT="[Text]" custT="1"/>
      <dgm:spPr/>
      <dgm:t>
        <a:bodyPr/>
        <a:lstStyle/>
        <a:p>
          <a:r>
            <a:rPr lang="en-GB" sz="1800" dirty="0"/>
            <a:t>…</a:t>
          </a:r>
        </a:p>
      </dgm:t>
    </dgm:pt>
    <dgm:pt modelId="{340212EF-BABF-484E-A5C0-CB5DA50AB96F}" type="parTrans" cxnId="{E92B4DCA-7D91-6949-9CDA-0C4291CF375C}">
      <dgm:prSet/>
      <dgm:spPr/>
      <dgm:t>
        <a:bodyPr/>
        <a:lstStyle/>
        <a:p>
          <a:endParaRPr lang="en-GB" sz="1800"/>
        </a:p>
      </dgm:t>
    </dgm:pt>
    <dgm:pt modelId="{96C0DE5D-25B7-4A4B-93C4-48364C512D43}" type="sibTrans" cxnId="{E92B4DCA-7D91-6949-9CDA-0C4291CF375C}">
      <dgm:prSet/>
      <dgm:spPr/>
      <dgm:t>
        <a:bodyPr/>
        <a:lstStyle/>
        <a:p>
          <a:endParaRPr lang="en-GB" sz="1800"/>
        </a:p>
      </dgm:t>
    </dgm:pt>
    <dgm:pt modelId="{AFE2B963-57A9-3F45-8D81-399DF0AD20B7}">
      <dgm:prSet phldrT="[Text]" custT="1"/>
      <dgm:spPr/>
      <dgm:t>
        <a:bodyPr/>
        <a:lstStyle/>
        <a:p>
          <a:r>
            <a:rPr lang="en-GB" sz="1800" dirty="0"/>
            <a:t>Home invasion</a:t>
          </a:r>
        </a:p>
      </dgm:t>
    </dgm:pt>
    <dgm:pt modelId="{596142AE-1F89-0143-8B1A-597CDE9D668D}" type="parTrans" cxnId="{E829E6E8-F575-5E42-B162-E8F9D1E61A50}">
      <dgm:prSet/>
      <dgm:spPr/>
      <dgm:t>
        <a:bodyPr/>
        <a:lstStyle/>
        <a:p>
          <a:endParaRPr lang="en-GB" sz="1800"/>
        </a:p>
      </dgm:t>
    </dgm:pt>
    <dgm:pt modelId="{27A0D7E5-939D-2542-82B9-65EC99DF1C2F}" type="sibTrans" cxnId="{E829E6E8-F575-5E42-B162-E8F9D1E61A50}">
      <dgm:prSet/>
      <dgm:spPr/>
      <dgm:t>
        <a:bodyPr/>
        <a:lstStyle/>
        <a:p>
          <a:endParaRPr lang="en-GB" sz="1800"/>
        </a:p>
      </dgm:t>
    </dgm:pt>
    <dgm:pt modelId="{3D2A8460-7212-0248-960B-68B31CC65577}">
      <dgm:prSet phldrT="[Text]" custT="1"/>
      <dgm:spPr/>
      <dgm:t>
        <a:bodyPr/>
        <a:lstStyle/>
        <a:p>
          <a:r>
            <a:rPr lang="en-GB" sz="1800" dirty="0"/>
            <a:t>Delivery driver robbery</a:t>
          </a:r>
        </a:p>
      </dgm:t>
    </dgm:pt>
    <dgm:pt modelId="{D3ABE0E1-2C17-0447-8EF4-B525A95FA19C}" type="parTrans" cxnId="{0F5B0CD9-8DD8-7047-A8B4-2A64F64E8EF7}">
      <dgm:prSet/>
      <dgm:spPr/>
      <dgm:t>
        <a:bodyPr/>
        <a:lstStyle/>
        <a:p>
          <a:endParaRPr lang="en-GB" sz="1800"/>
        </a:p>
      </dgm:t>
    </dgm:pt>
    <dgm:pt modelId="{0EA755BA-6A7C-D24F-8E63-D031D243D0AA}" type="sibTrans" cxnId="{0F5B0CD9-8DD8-7047-A8B4-2A64F64E8EF7}">
      <dgm:prSet/>
      <dgm:spPr/>
      <dgm:t>
        <a:bodyPr/>
        <a:lstStyle/>
        <a:p>
          <a:endParaRPr lang="en-GB" sz="1800"/>
        </a:p>
      </dgm:t>
    </dgm:pt>
    <dgm:pt modelId="{5AA4A097-0A4B-A14C-8862-AB03E8133DFB}">
      <dgm:prSet phldrT="[Text]" custT="1"/>
      <dgm:spPr/>
      <dgm:t>
        <a:bodyPr/>
        <a:lstStyle/>
        <a:p>
          <a:r>
            <a:rPr lang="en-GB" sz="1800" dirty="0"/>
            <a:t>Phone robbery</a:t>
          </a:r>
        </a:p>
      </dgm:t>
    </dgm:pt>
    <dgm:pt modelId="{241C74AE-C18D-8144-917B-AC05428C504B}" type="parTrans" cxnId="{26147982-7592-7645-96AF-1F1B165D9204}">
      <dgm:prSet/>
      <dgm:spPr/>
      <dgm:t>
        <a:bodyPr/>
        <a:lstStyle/>
        <a:p>
          <a:endParaRPr lang="en-GB" sz="1800"/>
        </a:p>
      </dgm:t>
    </dgm:pt>
    <dgm:pt modelId="{A7A9052C-C389-7544-9B5B-BBB2C13A327B}" type="sibTrans" cxnId="{26147982-7592-7645-96AF-1F1B165D9204}">
      <dgm:prSet/>
      <dgm:spPr/>
      <dgm:t>
        <a:bodyPr/>
        <a:lstStyle/>
        <a:p>
          <a:endParaRPr lang="en-GB" sz="1800"/>
        </a:p>
      </dgm:t>
    </dgm:pt>
    <dgm:pt modelId="{6D43D96B-7511-2843-9C4B-E23ACFA654E1}">
      <dgm:prSet phldrT="[Text]" custT="1"/>
      <dgm:spPr/>
      <dgm:t>
        <a:bodyPr/>
        <a:lstStyle/>
        <a:p>
          <a:r>
            <a:rPr lang="en-GB" sz="1800" dirty="0"/>
            <a:t>…</a:t>
          </a:r>
        </a:p>
      </dgm:t>
    </dgm:pt>
    <dgm:pt modelId="{882AF8D6-E4C0-294E-B6A8-554F3BA1BB13}" type="parTrans" cxnId="{12DEB364-7E2D-2240-92F9-0D9DB4649691}">
      <dgm:prSet/>
      <dgm:spPr/>
      <dgm:t>
        <a:bodyPr/>
        <a:lstStyle/>
        <a:p>
          <a:endParaRPr lang="en-GB" sz="1800"/>
        </a:p>
      </dgm:t>
    </dgm:pt>
    <dgm:pt modelId="{2013D361-3918-6346-B7B0-79FBE3FF4950}" type="sibTrans" cxnId="{12DEB364-7E2D-2240-92F9-0D9DB4649691}">
      <dgm:prSet/>
      <dgm:spPr/>
      <dgm:t>
        <a:bodyPr/>
        <a:lstStyle/>
        <a:p>
          <a:endParaRPr lang="en-GB" sz="1800"/>
        </a:p>
      </dgm:t>
    </dgm:pt>
    <dgm:pt modelId="{4A274BD5-FB61-AF4B-AE38-02028B7285EE}">
      <dgm:prSet phldrT="[Text]" custT="1"/>
      <dgm:spPr/>
      <dgm:t>
        <a:bodyPr/>
        <a:lstStyle/>
        <a:p>
          <a:r>
            <a:rPr lang="en-GB" sz="1800" dirty="0"/>
            <a:t>Outside Tube stations</a:t>
          </a:r>
        </a:p>
      </dgm:t>
    </dgm:pt>
    <dgm:pt modelId="{36D87E09-FE0C-5B4B-AB60-EDDF69CD14CA}" type="parTrans" cxnId="{52987D74-9F03-9E4D-9378-B8D232A89EA1}">
      <dgm:prSet/>
      <dgm:spPr/>
      <dgm:t>
        <a:bodyPr/>
        <a:lstStyle/>
        <a:p>
          <a:endParaRPr lang="en-GB"/>
        </a:p>
      </dgm:t>
    </dgm:pt>
    <dgm:pt modelId="{933FCAD1-D345-EE44-BBB1-65D3D7508E6B}" type="sibTrans" cxnId="{52987D74-9F03-9E4D-9378-B8D232A89EA1}">
      <dgm:prSet/>
      <dgm:spPr/>
      <dgm:t>
        <a:bodyPr/>
        <a:lstStyle/>
        <a:p>
          <a:endParaRPr lang="en-GB"/>
        </a:p>
      </dgm:t>
    </dgm:pt>
    <dgm:pt modelId="{DCCF46CA-1A07-C347-9EA2-9680DE4A2821}">
      <dgm:prSet phldrT="[Text]" custT="1"/>
      <dgm:spPr/>
      <dgm:t>
        <a:bodyPr/>
        <a:lstStyle/>
        <a:p>
          <a:r>
            <a:rPr lang="en-GB" sz="1800" dirty="0"/>
            <a:t>Outside schools</a:t>
          </a:r>
        </a:p>
      </dgm:t>
    </dgm:pt>
    <dgm:pt modelId="{364B31D6-414D-6847-BA7F-F679FA5EAD1F}" type="parTrans" cxnId="{1A4E2AC5-C1FC-7A42-8CA7-AAD49D803C6D}">
      <dgm:prSet/>
      <dgm:spPr/>
      <dgm:t>
        <a:bodyPr/>
        <a:lstStyle/>
        <a:p>
          <a:endParaRPr lang="en-GB"/>
        </a:p>
      </dgm:t>
    </dgm:pt>
    <dgm:pt modelId="{76545505-ED48-F544-A788-8C2867B43527}" type="sibTrans" cxnId="{1A4E2AC5-C1FC-7A42-8CA7-AAD49D803C6D}">
      <dgm:prSet/>
      <dgm:spPr/>
      <dgm:t>
        <a:bodyPr/>
        <a:lstStyle/>
        <a:p>
          <a:endParaRPr lang="en-GB"/>
        </a:p>
      </dgm:t>
    </dgm:pt>
    <dgm:pt modelId="{200607C1-9061-5647-B45F-07BE256D5AE8}">
      <dgm:prSet phldrT="[Text]" custT="1"/>
      <dgm:spPr/>
      <dgm:t>
        <a:bodyPr/>
        <a:lstStyle/>
        <a:p>
          <a:r>
            <a:rPr lang="en-GB" sz="1800" dirty="0"/>
            <a:t>Late at night</a:t>
          </a:r>
        </a:p>
      </dgm:t>
    </dgm:pt>
    <dgm:pt modelId="{8B15654C-275D-B04B-B55A-61C51300798C}" type="parTrans" cxnId="{27A4EC59-6BD7-7F4C-8A1E-3A6B831931E8}">
      <dgm:prSet/>
      <dgm:spPr/>
      <dgm:t>
        <a:bodyPr/>
        <a:lstStyle/>
        <a:p>
          <a:endParaRPr lang="en-GB"/>
        </a:p>
      </dgm:t>
    </dgm:pt>
    <dgm:pt modelId="{E08CEA37-03A4-C24E-BA9D-D8DABDAD48DD}" type="sibTrans" cxnId="{27A4EC59-6BD7-7F4C-8A1E-3A6B831931E8}">
      <dgm:prSet/>
      <dgm:spPr/>
      <dgm:t>
        <a:bodyPr/>
        <a:lstStyle/>
        <a:p>
          <a:endParaRPr lang="en-GB"/>
        </a:p>
      </dgm:t>
    </dgm:pt>
    <dgm:pt modelId="{785DF113-4C2E-6840-B638-3B5A02AB91AD}">
      <dgm:prSet phldrT="[Text]" custT="1"/>
      <dgm:spPr/>
      <dgm:t>
        <a:bodyPr/>
        <a:lstStyle/>
        <a:p>
          <a:r>
            <a:rPr lang="en-GB" sz="1800" dirty="0"/>
            <a:t>…</a:t>
          </a:r>
        </a:p>
      </dgm:t>
    </dgm:pt>
    <dgm:pt modelId="{AC42AE06-6741-8B43-ADD0-1CA671B0560C}" type="parTrans" cxnId="{3A57D669-89AD-1842-9FC7-6FC03F2F9D1E}">
      <dgm:prSet/>
      <dgm:spPr/>
      <dgm:t>
        <a:bodyPr/>
        <a:lstStyle/>
        <a:p>
          <a:endParaRPr lang="en-GB"/>
        </a:p>
      </dgm:t>
    </dgm:pt>
    <dgm:pt modelId="{595C6818-DE16-4045-8B5B-D51FE8509792}" type="sibTrans" cxnId="{3A57D669-89AD-1842-9FC7-6FC03F2F9D1E}">
      <dgm:prSet/>
      <dgm:spPr/>
      <dgm:t>
        <a:bodyPr/>
        <a:lstStyle/>
        <a:p>
          <a:endParaRPr lang="en-GB"/>
        </a:p>
      </dgm:t>
    </dgm:pt>
    <dgm:pt modelId="{AB30A32B-3542-E543-874D-69BF42F0F3A6}" type="pres">
      <dgm:prSet presAssocID="{9C250AA9-D2A8-BF41-9B16-088C5B810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DB6C51-5BAD-7F4C-8330-5CD2FA173DD6}" type="pres">
      <dgm:prSet presAssocID="{D1FEB95F-3924-0344-AE7C-601FD07FA322}" presName="hierRoot1" presStyleCnt="0">
        <dgm:presLayoutVars>
          <dgm:hierBranch/>
        </dgm:presLayoutVars>
      </dgm:prSet>
      <dgm:spPr/>
    </dgm:pt>
    <dgm:pt modelId="{C1843A32-2A43-E246-A743-E7A676D421A0}" type="pres">
      <dgm:prSet presAssocID="{D1FEB95F-3924-0344-AE7C-601FD07FA322}" presName="rootComposite1" presStyleCnt="0"/>
      <dgm:spPr/>
    </dgm:pt>
    <dgm:pt modelId="{4D06B312-B391-774A-84A5-D9B941AD99DD}" type="pres">
      <dgm:prSet presAssocID="{D1FEB95F-3924-0344-AE7C-601FD07FA322}" presName="rootText1" presStyleLbl="node0" presStyleIdx="0" presStyleCnt="1" custScaleX="160646" custScaleY="169283">
        <dgm:presLayoutVars>
          <dgm:chPref val="3"/>
        </dgm:presLayoutVars>
      </dgm:prSet>
      <dgm:spPr/>
    </dgm:pt>
    <dgm:pt modelId="{60EDF1F2-8292-CD48-B9E1-C6DE913325CF}" type="pres">
      <dgm:prSet presAssocID="{D1FEB95F-3924-0344-AE7C-601FD07FA322}" presName="rootConnector1" presStyleLbl="node1" presStyleIdx="0" presStyleCnt="0"/>
      <dgm:spPr/>
    </dgm:pt>
    <dgm:pt modelId="{C86A7A73-0C3C-4846-A067-CC5464C2A1CE}" type="pres">
      <dgm:prSet presAssocID="{D1FEB95F-3924-0344-AE7C-601FD07FA322}" presName="hierChild2" presStyleCnt="0"/>
      <dgm:spPr/>
    </dgm:pt>
    <dgm:pt modelId="{E521DAFE-EB62-3D4F-965A-672A2391678E}" type="pres">
      <dgm:prSet presAssocID="{0D94D8FF-1708-D547-BEE2-F8A81C3E3108}" presName="Name35" presStyleLbl="parChTrans1D2" presStyleIdx="0" presStyleCnt="2"/>
      <dgm:spPr/>
    </dgm:pt>
    <dgm:pt modelId="{E7250BB7-C416-444B-91A5-AD99DE3F8750}" type="pres">
      <dgm:prSet presAssocID="{96EE8E43-75F6-0C48-BD00-EAA02B892958}" presName="hierRoot2" presStyleCnt="0">
        <dgm:presLayoutVars>
          <dgm:hierBranch/>
        </dgm:presLayoutVars>
      </dgm:prSet>
      <dgm:spPr/>
    </dgm:pt>
    <dgm:pt modelId="{B2ACC98A-A38E-A54E-B319-BA8A37F120AD}" type="pres">
      <dgm:prSet presAssocID="{96EE8E43-75F6-0C48-BD00-EAA02B892958}" presName="rootComposite" presStyleCnt="0"/>
      <dgm:spPr/>
    </dgm:pt>
    <dgm:pt modelId="{6492F677-BCEC-1E4F-B1C4-4C19E7C0FA72}" type="pres">
      <dgm:prSet presAssocID="{96EE8E43-75F6-0C48-BD00-EAA02B892958}" presName="rootText" presStyleLbl="node2" presStyleIdx="0" presStyleCnt="2" custScaleX="146007" custScaleY="169283">
        <dgm:presLayoutVars>
          <dgm:chPref val="3"/>
        </dgm:presLayoutVars>
      </dgm:prSet>
      <dgm:spPr/>
    </dgm:pt>
    <dgm:pt modelId="{89FD78E0-42A1-624B-9E9A-D55D4626246A}" type="pres">
      <dgm:prSet presAssocID="{96EE8E43-75F6-0C48-BD00-EAA02B892958}" presName="rootConnector" presStyleLbl="node2" presStyleIdx="0" presStyleCnt="2"/>
      <dgm:spPr/>
    </dgm:pt>
    <dgm:pt modelId="{705B3311-454C-FD46-A47C-61183D5E1416}" type="pres">
      <dgm:prSet presAssocID="{96EE8E43-75F6-0C48-BD00-EAA02B892958}" presName="hierChild4" presStyleCnt="0"/>
      <dgm:spPr/>
    </dgm:pt>
    <dgm:pt modelId="{71C32AD5-529F-E64C-9A0B-3E51E22BF642}" type="pres">
      <dgm:prSet presAssocID="{EB42E7CE-3233-7B4B-BD3B-4B31C0812C9F}" presName="Name35" presStyleLbl="parChTrans1D3" presStyleIdx="0" presStyleCnt="7"/>
      <dgm:spPr/>
    </dgm:pt>
    <dgm:pt modelId="{0DEFE8AD-CB30-9B47-A201-A7BE62011CC0}" type="pres">
      <dgm:prSet presAssocID="{EAED899F-00D5-B749-9EC3-2CE0C788EC6C}" presName="hierRoot2" presStyleCnt="0">
        <dgm:presLayoutVars>
          <dgm:hierBranch/>
        </dgm:presLayoutVars>
      </dgm:prSet>
      <dgm:spPr/>
    </dgm:pt>
    <dgm:pt modelId="{9AE35387-1CD2-AE49-A75A-C8AB0C5244B9}" type="pres">
      <dgm:prSet presAssocID="{EAED899F-00D5-B749-9EC3-2CE0C788EC6C}" presName="rootComposite" presStyleCnt="0"/>
      <dgm:spPr/>
    </dgm:pt>
    <dgm:pt modelId="{C6D41CD8-F8F0-0743-9D46-3E88C073B6D5}" type="pres">
      <dgm:prSet presAssocID="{EAED899F-00D5-B749-9EC3-2CE0C788EC6C}" presName="rootText" presStyleLbl="node3" presStyleIdx="0" presStyleCnt="7" custScaleY="169283">
        <dgm:presLayoutVars>
          <dgm:chPref val="3"/>
        </dgm:presLayoutVars>
      </dgm:prSet>
      <dgm:spPr/>
    </dgm:pt>
    <dgm:pt modelId="{004A659D-DC84-044B-B3CF-A75C900D6945}" type="pres">
      <dgm:prSet presAssocID="{EAED899F-00D5-B749-9EC3-2CE0C788EC6C}" presName="rootConnector" presStyleLbl="node3" presStyleIdx="0" presStyleCnt="7"/>
      <dgm:spPr/>
    </dgm:pt>
    <dgm:pt modelId="{C21718B4-C018-B047-B0CA-ABB7417EDF31}" type="pres">
      <dgm:prSet presAssocID="{EAED899F-00D5-B749-9EC3-2CE0C788EC6C}" presName="hierChild4" presStyleCnt="0"/>
      <dgm:spPr/>
    </dgm:pt>
    <dgm:pt modelId="{22C7AF92-A3E3-C54D-8F0D-5CEE3A337FE4}" type="pres">
      <dgm:prSet presAssocID="{EAED899F-00D5-B749-9EC3-2CE0C788EC6C}" presName="hierChild5" presStyleCnt="0"/>
      <dgm:spPr/>
    </dgm:pt>
    <dgm:pt modelId="{E9E0FE3D-6F77-D84B-989E-C62A08242FEA}" type="pres">
      <dgm:prSet presAssocID="{8B62504E-2AD3-8548-95F5-047C3B3B22B2}" presName="Name35" presStyleLbl="parChTrans1D3" presStyleIdx="1" presStyleCnt="7"/>
      <dgm:spPr/>
    </dgm:pt>
    <dgm:pt modelId="{9565D9CD-B71D-5F41-A8F4-D11DB84633ED}" type="pres">
      <dgm:prSet presAssocID="{D3DA4D25-03BD-F84D-8A6B-E10202BBF39B}" presName="hierRoot2" presStyleCnt="0">
        <dgm:presLayoutVars>
          <dgm:hierBranch/>
        </dgm:presLayoutVars>
      </dgm:prSet>
      <dgm:spPr/>
    </dgm:pt>
    <dgm:pt modelId="{8077390E-54C8-F844-A473-B5ADBE0797EE}" type="pres">
      <dgm:prSet presAssocID="{D3DA4D25-03BD-F84D-8A6B-E10202BBF39B}" presName="rootComposite" presStyleCnt="0"/>
      <dgm:spPr/>
    </dgm:pt>
    <dgm:pt modelId="{37AC2A36-D699-5743-A65D-C0C50408B640}" type="pres">
      <dgm:prSet presAssocID="{D3DA4D25-03BD-F84D-8A6B-E10202BBF39B}" presName="rootText" presStyleLbl="node3" presStyleIdx="1" presStyleCnt="7" custScaleY="169283">
        <dgm:presLayoutVars>
          <dgm:chPref val="3"/>
        </dgm:presLayoutVars>
      </dgm:prSet>
      <dgm:spPr/>
    </dgm:pt>
    <dgm:pt modelId="{EBB3F2EE-D3B7-FA4E-B0C1-FF557EFA84F0}" type="pres">
      <dgm:prSet presAssocID="{D3DA4D25-03BD-F84D-8A6B-E10202BBF39B}" presName="rootConnector" presStyleLbl="node3" presStyleIdx="1" presStyleCnt="7"/>
      <dgm:spPr/>
    </dgm:pt>
    <dgm:pt modelId="{1A3CCB76-A947-E941-B8D5-311CCE29EA5D}" type="pres">
      <dgm:prSet presAssocID="{D3DA4D25-03BD-F84D-8A6B-E10202BBF39B}" presName="hierChild4" presStyleCnt="0"/>
      <dgm:spPr/>
    </dgm:pt>
    <dgm:pt modelId="{11D654D8-C024-4243-97EF-3B61ACCA4A75}" type="pres">
      <dgm:prSet presAssocID="{D3DA4D25-03BD-F84D-8A6B-E10202BBF39B}" presName="hierChild5" presStyleCnt="0"/>
      <dgm:spPr/>
    </dgm:pt>
    <dgm:pt modelId="{4C27030D-47AD-E24A-91C4-066A171B8B71}" type="pres">
      <dgm:prSet presAssocID="{340212EF-BABF-484E-A5C0-CB5DA50AB96F}" presName="Name35" presStyleLbl="parChTrans1D3" presStyleIdx="2" presStyleCnt="7"/>
      <dgm:spPr/>
    </dgm:pt>
    <dgm:pt modelId="{1B5B52F5-1863-3042-B0FC-3C0DFC1242A4}" type="pres">
      <dgm:prSet presAssocID="{15F0054D-AD2D-604A-82C0-3ACD47C24F9C}" presName="hierRoot2" presStyleCnt="0">
        <dgm:presLayoutVars>
          <dgm:hierBranch/>
        </dgm:presLayoutVars>
      </dgm:prSet>
      <dgm:spPr/>
    </dgm:pt>
    <dgm:pt modelId="{6E72FDA2-5C31-D940-B55C-CF738E8996BA}" type="pres">
      <dgm:prSet presAssocID="{15F0054D-AD2D-604A-82C0-3ACD47C24F9C}" presName="rootComposite" presStyleCnt="0"/>
      <dgm:spPr/>
    </dgm:pt>
    <dgm:pt modelId="{4BE81582-528A-6848-BD94-57FA016AB2F3}" type="pres">
      <dgm:prSet presAssocID="{15F0054D-AD2D-604A-82C0-3ACD47C24F9C}" presName="rootText" presStyleLbl="node3" presStyleIdx="2" presStyleCnt="7" custScaleY="169283">
        <dgm:presLayoutVars>
          <dgm:chPref val="3"/>
        </dgm:presLayoutVars>
      </dgm:prSet>
      <dgm:spPr/>
    </dgm:pt>
    <dgm:pt modelId="{E1989614-3CF0-2F44-8B6D-3ED58BB82EBE}" type="pres">
      <dgm:prSet presAssocID="{15F0054D-AD2D-604A-82C0-3ACD47C24F9C}" presName="rootConnector" presStyleLbl="node3" presStyleIdx="2" presStyleCnt="7"/>
      <dgm:spPr/>
    </dgm:pt>
    <dgm:pt modelId="{D803481D-8ABB-C145-8AD4-7A1510052D9B}" type="pres">
      <dgm:prSet presAssocID="{15F0054D-AD2D-604A-82C0-3ACD47C24F9C}" presName="hierChild4" presStyleCnt="0"/>
      <dgm:spPr/>
    </dgm:pt>
    <dgm:pt modelId="{40158D33-BB7E-D741-A9E3-651799477F78}" type="pres">
      <dgm:prSet presAssocID="{15F0054D-AD2D-604A-82C0-3ACD47C24F9C}" presName="hierChild5" presStyleCnt="0"/>
      <dgm:spPr/>
    </dgm:pt>
    <dgm:pt modelId="{25D7CBB9-F848-A94C-AE96-1B79237EBACE}" type="pres">
      <dgm:prSet presAssocID="{96EE8E43-75F6-0C48-BD00-EAA02B892958}" presName="hierChild5" presStyleCnt="0"/>
      <dgm:spPr/>
    </dgm:pt>
    <dgm:pt modelId="{4E274874-9870-834E-B900-4ED2D6B8F7E4}" type="pres">
      <dgm:prSet presAssocID="{AB7CB65F-0882-7949-81AF-4436BCF56AAD}" presName="Name35" presStyleLbl="parChTrans1D2" presStyleIdx="1" presStyleCnt="2"/>
      <dgm:spPr/>
    </dgm:pt>
    <dgm:pt modelId="{970832D1-1DF2-1847-9785-C3DFE390AE95}" type="pres">
      <dgm:prSet presAssocID="{BE57C7C1-08D3-4B4B-8BD1-F24837DA43C9}" presName="hierRoot2" presStyleCnt="0">
        <dgm:presLayoutVars>
          <dgm:hierBranch/>
        </dgm:presLayoutVars>
      </dgm:prSet>
      <dgm:spPr/>
    </dgm:pt>
    <dgm:pt modelId="{AEC313F8-EC8E-6D45-A681-05EF5B5052E4}" type="pres">
      <dgm:prSet presAssocID="{BE57C7C1-08D3-4B4B-8BD1-F24837DA43C9}" presName="rootComposite" presStyleCnt="0"/>
      <dgm:spPr/>
    </dgm:pt>
    <dgm:pt modelId="{029564F7-737A-7A4C-B0EE-135A1925ADB4}" type="pres">
      <dgm:prSet presAssocID="{BE57C7C1-08D3-4B4B-8BD1-F24837DA43C9}" presName="rootText" presStyleLbl="node2" presStyleIdx="1" presStyleCnt="2" custScaleX="146007" custScaleY="169283">
        <dgm:presLayoutVars>
          <dgm:chPref val="3"/>
        </dgm:presLayoutVars>
      </dgm:prSet>
      <dgm:spPr/>
    </dgm:pt>
    <dgm:pt modelId="{B7A97AB4-2375-B14C-B885-99C71E82D691}" type="pres">
      <dgm:prSet presAssocID="{BE57C7C1-08D3-4B4B-8BD1-F24837DA43C9}" presName="rootConnector" presStyleLbl="node2" presStyleIdx="1" presStyleCnt="2"/>
      <dgm:spPr/>
    </dgm:pt>
    <dgm:pt modelId="{A62CE955-E464-584F-80BC-19A4728362DD}" type="pres">
      <dgm:prSet presAssocID="{BE57C7C1-08D3-4B4B-8BD1-F24837DA43C9}" presName="hierChild4" presStyleCnt="0"/>
      <dgm:spPr/>
    </dgm:pt>
    <dgm:pt modelId="{74B4FB71-AB01-374A-8211-3CFE67B1053D}" type="pres">
      <dgm:prSet presAssocID="{241C74AE-C18D-8144-917B-AC05428C504B}" presName="Name35" presStyleLbl="parChTrans1D3" presStyleIdx="3" presStyleCnt="7"/>
      <dgm:spPr/>
    </dgm:pt>
    <dgm:pt modelId="{7E298245-0E1B-9B4B-A989-EF0AC0EC52F4}" type="pres">
      <dgm:prSet presAssocID="{5AA4A097-0A4B-A14C-8862-AB03E8133DFB}" presName="hierRoot2" presStyleCnt="0">
        <dgm:presLayoutVars>
          <dgm:hierBranch/>
        </dgm:presLayoutVars>
      </dgm:prSet>
      <dgm:spPr/>
    </dgm:pt>
    <dgm:pt modelId="{340E0851-E351-934D-8D2F-394032BB8750}" type="pres">
      <dgm:prSet presAssocID="{5AA4A097-0A4B-A14C-8862-AB03E8133DFB}" presName="rootComposite" presStyleCnt="0"/>
      <dgm:spPr/>
    </dgm:pt>
    <dgm:pt modelId="{F40FB7C8-B226-1D43-96F8-15E992FCC685}" type="pres">
      <dgm:prSet presAssocID="{5AA4A097-0A4B-A14C-8862-AB03E8133DFB}" presName="rootText" presStyleLbl="node3" presStyleIdx="3" presStyleCnt="7" custScaleY="169283">
        <dgm:presLayoutVars>
          <dgm:chPref val="3"/>
        </dgm:presLayoutVars>
      </dgm:prSet>
      <dgm:spPr/>
    </dgm:pt>
    <dgm:pt modelId="{F5A47B5D-D8D8-C743-B608-1DA3AB4AB3EB}" type="pres">
      <dgm:prSet presAssocID="{5AA4A097-0A4B-A14C-8862-AB03E8133DFB}" presName="rootConnector" presStyleLbl="node3" presStyleIdx="3" presStyleCnt="7"/>
      <dgm:spPr/>
    </dgm:pt>
    <dgm:pt modelId="{A0177C8D-476B-E548-BDEC-385FCA75C5FA}" type="pres">
      <dgm:prSet presAssocID="{5AA4A097-0A4B-A14C-8862-AB03E8133DFB}" presName="hierChild4" presStyleCnt="0"/>
      <dgm:spPr/>
    </dgm:pt>
    <dgm:pt modelId="{49F9581B-B678-194C-8B8B-5AABE1352324}" type="pres">
      <dgm:prSet presAssocID="{36D87E09-FE0C-5B4B-AB60-EDDF69CD14CA}" presName="Name35" presStyleLbl="parChTrans1D4" presStyleIdx="0" presStyleCnt="4"/>
      <dgm:spPr/>
    </dgm:pt>
    <dgm:pt modelId="{72146358-AA2F-BD48-A811-86BE546CC1BB}" type="pres">
      <dgm:prSet presAssocID="{4A274BD5-FB61-AF4B-AE38-02028B7285EE}" presName="hierRoot2" presStyleCnt="0">
        <dgm:presLayoutVars>
          <dgm:hierBranch val="init"/>
        </dgm:presLayoutVars>
      </dgm:prSet>
      <dgm:spPr/>
    </dgm:pt>
    <dgm:pt modelId="{82A8BBBC-19AC-C747-9FAB-5A69FB8D50DF}" type="pres">
      <dgm:prSet presAssocID="{4A274BD5-FB61-AF4B-AE38-02028B7285EE}" presName="rootComposite" presStyleCnt="0"/>
      <dgm:spPr/>
    </dgm:pt>
    <dgm:pt modelId="{E53FB07C-5610-7E4D-A5E9-F429DB10053A}" type="pres">
      <dgm:prSet presAssocID="{4A274BD5-FB61-AF4B-AE38-02028B7285EE}" presName="rootText" presStyleLbl="node4" presStyleIdx="0" presStyleCnt="4" custScaleY="169727" custLinFactX="18902" custLinFactNeighborX="100000">
        <dgm:presLayoutVars>
          <dgm:chPref val="3"/>
        </dgm:presLayoutVars>
      </dgm:prSet>
      <dgm:spPr/>
    </dgm:pt>
    <dgm:pt modelId="{E3567BE4-BFD7-B949-BDE4-49BDF77B69AE}" type="pres">
      <dgm:prSet presAssocID="{4A274BD5-FB61-AF4B-AE38-02028B7285EE}" presName="rootConnector" presStyleLbl="node4" presStyleIdx="0" presStyleCnt="4"/>
      <dgm:spPr/>
    </dgm:pt>
    <dgm:pt modelId="{9552774E-D08F-524C-9845-2F2D7FA25646}" type="pres">
      <dgm:prSet presAssocID="{4A274BD5-FB61-AF4B-AE38-02028B7285EE}" presName="hierChild4" presStyleCnt="0"/>
      <dgm:spPr/>
    </dgm:pt>
    <dgm:pt modelId="{8B9D0C16-9FA1-5E4E-BD06-0AF128C23BD6}" type="pres">
      <dgm:prSet presAssocID="{4A274BD5-FB61-AF4B-AE38-02028B7285EE}" presName="hierChild5" presStyleCnt="0"/>
      <dgm:spPr/>
    </dgm:pt>
    <dgm:pt modelId="{C8536BE8-39E5-0948-A0A5-1A7919134040}" type="pres">
      <dgm:prSet presAssocID="{364B31D6-414D-6847-BA7F-F679FA5EAD1F}" presName="Name35" presStyleLbl="parChTrans1D4" presStyleIdx="1" presStyleCnt="4"/>
      <dgm:spPr/>
    </dgm:pt>
    <dgm:pt modelId="{AA213125-8A0D-1946-AFA4-E060D89C0D75}" type="pres">
      <dgm:prSet presAssocID="{DCCF46CA-1A07-C347-9EA2-9680DE4A2821}" presName="hierRoot2" presStyleCnt="0">
        <dgm:presLayoutVars>
          <dgm:hierBranch val="init"/>
        </dgm:presLayoutVars>
      </dgm:prSet>
      <dgm:spPr/>
    </dgm:pt>
    <dgm:pt modelId="{B087E73A-C04B-1246-AF6F-9B3156666529}" type="pres">
      <dgm:prSet presAssocID="{DCCF46CA-1A07-C347-9EA2-9680DE4A2821}" presName="rootComposite" presStyleCnt="0"/>
      <dgm:spPr/>
    </dgm:pt>
    <dgm:pt modelId="{797DDCF6-6E91-4142-B1D2-CDA20D262888}" type="pres">
      <dgm:prSet presAssocID="{DCCF46CA-1A07-C347-9EA2-9680DE4A2821}" presName="rootText" presStyleLbl="node4" presStyleIdx="1" presStyleCnt="4" custScaleY="169727" custLinFactX="18902" custLinFactNeighborX="100000">
        <dgm:presLayoutVars>
          <dgm:chPref val="3"/>
        </dgm:presLayoutVars>
      </dgm:prSet>
      <dgm:spPr/>
    </dgm:pt>
    <dgm:pt modelId="{5371DBCD-7244-D84D-B70E-F24336A36C1C}" type="pres">
      <dgm:prSet presAssocID="{DCCF46CA-1A07-C347-9EA2-9680DE4A2821}" presName="rootConnector" presStyleLbl="node4" presStyleIdx="1" presStyleCnt="4"/>
      <dgm:spPr/>
    </dgm:pt>
    <dgm:pt modelId="{E75835A7-30D0-AF4A-B59E-C9E144F5A0CF}" type="pres">
      <dgm:prSet presAssocID="{DCCF46CA-1A07-C347-9EA2-9680DE4A2821}" presName="hierChild4" presStyleCnt="0"/>
      <dgm:spPr/>
    </dgm:pt>
    <dgm:pt modelId="{C4236C09-3926-4E45-A18D-7B665F671555}" type="pres">
      <dgm:prSet presAssocID="{DCCF46CA-1A07-C347-9EA2-9680DE4A2821}" presName="hierChild5" presStyleCnt="0"/>
      <dgm:spPr/>
    </dgm:pt>
    <dgm:pt modelId="{8849EC97-1B6B-FF4B-82FA-4F9435A4FFA7}" type="pres">
      <dgm:prSet presAssocID="{8B15654C-275D-B04B-B55A-61C51300798C}" presName="Name35" presStyleLbl="parChTrans1D4" presStyleIdx="2" presStyleCnt="4"/>
      <dgm:spPr/>
    </dgm:pt>
    <dgm:pt modelId="{95ADCFA7-39CF-9049-AFD4-211A70A19B61}" type="pres">
      <dgm:prSet presAssocID="{200607C1-9061-5647-B45F-07BE256D5AE8}" presName="hierRoot2" presStyleCnt="0">
        <dgm:presLayoutVars>
          <dgm:hierBranch val="init"/>
        </dgm:presLayoutVars>
      </dgm:prSet>
      <dgm:spPr/>
    </dgm:pt>
    <dgm:pt modelId="{8C64F782-E872-E44F-9686-4126C90B79F8}" type="pres">
      <dgm:prSet presAssocID="{200607C1-9061-5647-B45F-07BE256D5AE8}" presName="rootComposite" presStyleCnt="0"/>
      <dgm:spPr/>
    </dgm:pt>
    <dgm:pt modelId="{3E11099B-5A35-7842-8FDB-18DF1DDA8CBE}" type="pres">
      <dgm:prSet presAssocID="{200607C1-9061-5647-B45F-07BE256D5AE8}" presName="rootText" presStyleLbl="node4" presStyleIdx="2" presStyleCnt="4" custScaleY="169727" custLinFactX="18902" custLinFactNeighborX="100000">
        <dgm:presLayoutVars>
          <dgm:chPref val="3"/>
        </dgm:presLayoutVars>
      </dgm:prSet>
      <dgm:spPr/>
    </dgm:pt>
    <dgm:pt modelId="{DF8D43EC-2F1A-A846-A20D-19570ECCE0E1}" type="pres">
      <dgm:prSet presAssocID="{200607C1-9061-5647-B45F-07BE256D5AE8}" presName="rootConnector" presStyleLbl="node4" presStyleIdx="2" presStyleCnt="4"/>
      <dgm:spPr/>
    </dgm:pt>
    <dgm:pt modelId="{D2990C1E-B06A-8F42-B36D-88B97ABD874B}" type="pres">
      <dgm:prSet presAssocID="{200607C1-9061-5647-B45F-07BE256D5AE8}" presName="hierChild4" presStyleCnt="0"/>
      <dgm:spPr/>
    </dgm:pt>
    <dgm:pt modelId="{22AC08FC-987A-3E48-BCCE-EFBBDA8FCBB6}" type="pres">
      <dgm:prSet presAssocID="{200607C1-9061-5647-B45F-07BE256D5AE8}" presName="hierChild5" presStyleCnt="0"/>
      <dgm:spPr/>
    </dgm:pt>
    <dgm:pt modelId="{D3537C6F-B445-5D49-80AF-2DD65E69FB36}" type="pres">
      <dgm:prSet presAssocID="{AC42AE06-6741-8B43-ADD0-1CA671B0560C}" presName="Name35" presStyleLbl="parChTrans1D4" presStyleIdx="3" presStyleCnt="4"/>
      <dgm:spPr/>
    </dgm:pt>
    <dgm:pt modelId="{BEE6DBD3-0E89-9D4C-8815-44FEDA22FBF2}" type="pres">
      <dgm:prSet presAssocID="{785DF113-4C2E-6840-B638-3B5A02AB91AD}" presName="hierRoot2" presStyleCnt="0">
        <dgm:presLayoutVars>
          <dgm:hierBranch val="init"/>
        </dgm:presLayoutVars>
      </dgm:prSet>
      <dgm:spPr/>
    </dgm:pt>
    <dgm:pt modelId="{BF899B6C-7E77-0F49-9576-C89448153932}" type="pres">
      <dgm:prSet presAssocID="{785DF113-4C2E-6840-B638-3B5A02AB91AD}" presName="rootComposite" presStyleCnt="0"/>
      <dgm:spPr/>
    </dgm:pt>
    <dgm:pt modelId="{09BB112A-307F-5B4D-9704-B56D25568379}" type="pres">
      <dgm:prSet presAssocID="{785DF113-4C2E-6840-B638-3B5A02AB91AD}" presName="rootText" presStyleLbl="node4" presStyleIdx="3" presStyleCnt="4" custScaleY="165554" custLinFactX="18902" custLinFactNeighborX="100000">
        <dgm:presLayoutVars>
          <dgm:chPref val="3"/>
        </dgm:presLayoutVars>
      </dgm:prSet>
      <dgm:spPr/>
    </dgm:pt>
    <dgm:pt modelId="{58774659-687A-9C43-8328-54FE08C2A317}" type="pres">
      <dgm:prSet presAssocID="{785DF113-4C2E-6840-B638-3B5A02AB91AD}" presName="rootConnector" presStyleLbl="node4" presStyleIdx="3" presStyleCnt="4"/>
      <dgm:spPr/>
    </dgm:pt>
    <dgm:pt modelId="{0BBC2137-7EAA-BD4A-894F-AE47301CBEF1}" type="pres">
      <dgm:prSet presAssocID="{785DF113-4C2E-6840-B638-3B5A02AB91AD}" presName="hierChild4" presStyleCnt="0"/>
      <dgm:spPr/>
    </dgm:pt>
    <dgm:pt modelId="{0923C5EE-C718-DD4A-A182-0FD6FFE7A5A0}" type="pres">
      <dgm:prSet presAssocID="{785DF113-4C2E-6840-B638-3B5A02AB91AD}" presName="hierChild5" presStyleCnt="0"/>
      <dgm:spPr/>
    </dgm:pt>
    <dgm:pt modelId="{5D83598F-F794-4C4F-9134-BA1F55859F59}" type="pres">
      <dgm:prSet presAssocID="{5AA4A097-0A4B-A14C-8862-AB03E8133DFB}" presName="hierChild5" presStyleCnt="0"/>
      <dgm:spPr/>
    </dgm:pt>
    <dgm:pt modelId="{AF988ED8-0FD2-964F-9908-4385895F2021}" type="pres">
      <dgm:prSet presAssocID="{D3ABE0E1-2C17-0447-8EF4-B525A95FA19C}" presName="Name35" presStyleLbl="parChTrans1D3" presStyleIdx="4" presStyleCnt="7"/>
      <dgm:spPr/>
    </dgm:pt>
    <dgm:pt modelId="{E1AD4905-F067-1D4D-A74A-3D4986130010}" type="pres">
      <dgm:prSet presAssocID="{3D2A8460-7212-0248-960B-68B31CC65577}" presName="hierRoot2" presStyleCnt="0">
        <dgm:presLayoutVars>
          <dgm:hierBranch/>
        </dgm:presLayoutVars>
      </dgm:prSet>
      <dgm:spPr/>
    </dgm:pt>
    <dgm:pt modelId="{2EFCE94C-211A-144A-8D31-D860E24AF911}" type="pres">
      <dgm:prSet presAssocID="{3D2A8460-7212-0248-960B-68B31CC65577}" presName="rootComposite" presStyleCnt="0"/>
      <dgm:spPr/>
    </dgm:pt>
    <dgm:pt modelId="{D98E197D-5100-C34F-9B5A-AB507A2ED49B}" type="pres">
      <dgm:prSet presAssocID="{3D2A8460-7212-0248-960B-68B31CC65577}" presName="rootText" presStyleLbl="node3" presStyleIdx="4" presStyleCnt="7" custScaleY="169283">
        <dgm:presLayoutVars>
          <dgm:chPref val="3"/>
        </dgm:presLayoutVars>
      </dgm:prSet>
      <dgm:spPr/>
    </dgm:pt>
    <dgm:pt modelId="{D3D816CD-C821-9E47-B7D5-F291B479B1DC}" type="pres">
      <dgm:prSet presAssocID="{3D2A8460-7212-0248-960B-68B31CC65577}" presName="rootConnector" presStyleLbl="node3" presStyleIdx="4" presStyleCnt="7"/>
      <dgm:spPr/>
    </dgm:pt>
    <dgm:pt modelId="{9B7084ED-25BC-2E4A-9666-286D0886A733}" type="pres">
      <dgm:prSet presAssocID="{3D2A8460-7212-0248-960B-68B31CC65577}" presName="hierChild4" presStyleCnt="0"/>
      <dgm:spPr/>
    </dgm:pt>
    <dgm:pt modelId="{BF0FB6E1-70DC-2447-B4A0-7108B3D9B85F}" type="pres">
      <dgm:prSet presAssocID="{3D2A8460-7212-0248-960B-68B31CC65577}" presName="hierChild5" presStyleCnt="0"/>
      <dgm:spPr/>
    </dgm:pt>
    <dgm:pt modelId="{87ADC8D6-79FF-6A48-8DCB-8B0A9C3B2E26}" type="pres">
      <dgm:prSet presAssocID="{596142AE-1F89-0143-8B1A-597CDE9D668D}" presName="Name35" presStyleLbl="parChTrans1D3" presStyleIdx="5" presStyleCnt="7"/>
      <dgm:spPr/>
    </dgm:pt>
    <dgm:pt modelId="{62EE66C4-3011-B449-A64B-FE2E1CFB2640}" type="pres">
      <dgm:prSet presAssocID="{AFE2B963-57A9-3F45-8D81-399DF0AD20B7}" presName="hierRoot2" presStyleCnt="0">
        <dgm:presLayoutVars>
          <dgm:hierBranch/>
        </dgm:presLayoutVars>
      </dgm:prSet>
      <dgm:spPr/>
    </dgm:pt>
    <dgm:pt modelId="{4FB128C0-67C7-9947-8B86-F892D50CD0CA}" type="pres">
      <dgm:prSet presAssocID="{AFE2B963-57A9-3F45-8D81-399DF0AD20B7}" presName="rootComposite" presStyleCnt="0"/>
      <dgm:spPr/>
    </dgm:pt>
    <dgm:pt modelId="{4657D9CF-DC76-304C-90B2-17B0C5A6BBA4}" type="pres">
      <dgm:prSet presAssocID="{AFE2B963-57A9-3F45-8D81-399DF0AD20B7}" presName="rootText" presStyleLbl="node3" presStyleIdx="5" presStyleCnt="7" custScaleY="169283">
        <dgm:presLayoutVars>
          <dgm:chPref val="3"/>
        </dgm:presLayoutVars>
      </dgm:prSet>
      <dgm:spPr/>
    </dgm:pt>
    <dgm:pt modelId="{6CE753CA-089A-ED45-9A65-2D8B719DD47C}" type="pres">
      <dgm:prSet presAssocID="{AFE2B963-57A9-3F45-8D81-399DF0AD20B7}" presName="rootConnector" presStyleLbl="node3" presStyleIdx="5" presStyleCnt="7"/>
      <dgm:spPr/>
    </dgm:pt>
    <dgm:pt modelId="{4563BB77-B073-0146-8E23-3084F4C1874C}" type="pres">
      <dgm:prSet presAssocID="{AFE2B963-57A9-3F45-8D81-399DF0AD20B7}" presName="hierChild4" presStyleCnt="0"/>
      <dgm:spPr/>
    </dgm:pt>
    <dgm:pt modelId="{7B8F8A4D-15D7-FF42-A909-571AFBA5296F}" type="pres">
      <dgm:prSet presAssocID="{AFE2B963-57A9-3F45-8D81-399DF0AD20B7}" presName="hierChild5" presStyleCnt="0"/>
      <dgm:spPr/>
    </dgm:pt>
    <dgm:pt modelId="{C5D4829A-779D-B443-9882-2F83E6DB87F6}" type="pres">
      <dgm:prSet presAssocID="{882AF8D6-E4C0-294E-B6A8-554F3BA1BB13}" presName="Name35" presStyleLbl="parChTrans1D3" presStyleIdx="6" presStyleCnt="7"/>
      <dgm:spPr/>
    </dgm:pt>
    <dgm:pt modelId="{7C8D0DA3-1FB8-2645-8EBB-668434F80F35}" type="pres">
      <dgm:prSet presAssocID="{6D43D96B-7511-2843-9C4B-E23ACFA654E1}" presName="hierRoot2" presStyleCnt="0">
        <dgm:presLayoutVars>
          <dgm:hierBranch val="init"/>
        </dgm:presLayoutVars>
      </dgm:prSet>
      <dgm:spPr/>
    </dgm:pt>
    <dgm:pt modelId="{26522981-CA21-244B-A74D-09EBF20E1885}" type="pres">
      <dgm:prSet presAssocID="{6D43D96B-7511-2843-9C4B-E23ACFA654E1}" presName="rootComposite" presStyleCnt="0"/>
      <dgm:spPr/>
    </dgm:pt>
    <dgm:pt modelId="{9C1A996E-E6EC-0D4A-95B4-8617471D8601}" type="pres">
      <dgm:prSet presAssocID="{6D43D96B-7511-2843-9C4B-E23ACFA654E1}" presName="rootText" presStyleLbl="node3" presStyleIdx="6" presStyleCnt="7" custScaleY="169283">
        <dgm:presLayoutVars>
          <dgm:chPref val="3"/>
        </dgm:presLayoutVars>
      </dgm:prSet>
      <dgm:spPr/>
    </dgm:pt>
    <dgm:pt modelId="{21BEE53E-8CFA-4349-AE1C-8316D39D237B}" type="pres">
      <dgm:prSet presAssocID="{6D43D96B-7511-2843-9C4B-E23ACFA654E1}" presName="rootConnector" presStyleLbl="node3" presStyleIdx="6" presStyleCnt="7"/>
      <dgm:spPr/>
    </dgm:pt>
    <dgm:pt modelId="{73AFB8FF-4072-FC4B-83C4-F6B773468AA6}" type="pres">
      <dgm:prSet presAssocID="{6D43D96B-7511-2843-9C4B-E23ACFA654E1}" presName="hierChild4" presStyleCnt="0"/>
      <dgm:spPr/>
    </dgm:pt>
    <dgm:pt modelId="{3AA51DD2-CBFE-5246-B60D-479CEAC42593}" type="pres">
      <dgm:prSet presAssocID="{6D43D96B-7511-2843-9C4B-E23ACFA654E1}" presName="hierChild5" presStyleCnt="0"/>
      <dgm:spPr/>
    </dgm:pt>
    <dgm:pt modelId="{2E93DE35-5512-B440-B38A-461189FFDC43}" type="pres">
      <dgm:prSet presAssocID="{BE57C7C1-08D3-4B4B-8BD1-F24837DA43C9}" presName="hierChild5" presStyleCnt="0"/>
      <dgm:spPr/>
    </dgm:pt>
    <dgm:pt modelId="{74929870-DBDD-3D41-AD4C-4F5925169AA9}" type="pres">
      <dgm:prSet presAssocID="{D1FEB95F-3924-0344-AE7C-601FD07FA322}" presName="hierChild3" presStyleCnt="0"/>
      <dgm:spPr/>
    </dgm:pt>
  </dgm:ptLst>
  <dgm:cxnLst>
    <dgm:cxn modelId="{E1D00806-DB7A-0E4E-95EC-FE02B9F1C1B3}" type="presOf" srcId="{785DF113-4C2E-6840-B638-3B5A02AB91AD}" destId="{58774659-687A-9C43-8328-54FE08C2A317}" srcOrd="1" destOrd="0" presId="urn:microsoft.com/office/officeart/2005/8/layout/orgChart1"/>
    <dgm:cxn modelId="{DC1D4B09-BE3D-2646-BF76-327601DF6607}" type="presOf" srcId="{200607C1-9061-5647-B45F-07BE256D5AE8}" destId="{3E11099B-5A35-7842-8FDB-18DF1DDA8CBE}" srcOrd="0" destOrd="0" presId="urn:microsoft.com/office/officeart/2005/8/layout/orgChart1"/>
    <dgm:cxn modelId="{43A11E0E-E744-694F-B4C0-E19BB7E60F84}" type="presOf" srcId="{EAED899F-00D5-B749-9EC3-2CE0C788EC6C}" destId="{C6D41CD8-F8F0-0743-9D46-3E88C073B6D5}" srcOrd="0" destOrd="0" presId="urn:microsoft.com/office/officeart/2005/8/layout/orgChart1"/>
    <dgm:cxn modelId="{5D55B20E-6959-814E-8D33-9D7126CABDAE}" type="presOf" srcId="{5AA4A097-0A4B-A14C-8862-AB03E8133DFB}" destId="{F40FB7C8-B226-1D43-96F8-15E992FCC685}" srcOrd="0" destOrd="0" presId="urn:microsoft.com/office/officeart/2005/8/layout/orgChart1"/>
    <dgm:cxn modelId="{9439B40F-A809-2C47-BAE9-FAE449A6AEE7}" type="presOf" srcId="{EB42E7CE-3233-7B4B-BD3B-4B31C0812C9F}" destId="{71C32AD5-529F-E64C-9A0B-3E51E22BF642}" srcOrd="0" destOrd="0" presId="urn:microsoft.com/office/officeart/2005/8/layout/orgChart1"/>
    <dgm:cxn modelId="{6F518310-4478-F742-BD81-DF12A9FB5F04}" srcId="{96EE8E43-75F6-0C48-BD00-EAA02B892958}" destId="{EAED899F-00D5-B749-9EC3-2CE0C788EC6C}" srcOrd="0" destOrd="0" parTransId="{EB42E7CE-3233-7B4B-BD3B-4B31C0812C9F}" sibTransId="{952D305F-2410-9F49-B89A-205F21A6ACF2}"/>
    <dgm:cxn modelId="{5D9DC31A-1129-E744-86B8-20D42EEAD48A}" type="presOf" srcId="{AC42AE06-6741-8B43-ADD0-1CA671B0560C}" destId="{D3537C6F-B445-5D49-80AF-2DD65E69FB36}" srcOrd="0" destOrd="0" presId="urn:microsoft.com/office/officeart/2005/8/layout/orgChart1"/>
    <dgm:cxn modelId="{EA2AB420-7622-4946-84C8-A75A34AD7DC5}" srcId="{D1FEB95F-3924-0344-AE7C-601FD07FA322}" destId="{BE57C7C1-08D3-4B4B-8BD1-F24837DA43C9}" srcOrd="1" destOrd="0" parTransId="{AB7CB65F-0882-7949-81AF-4436BCF56AAD}" sibTransId="{FF3E065E-0EF8-E64D-8EEC-20EC51CDD922}"/>
    <dgm:cxn modelId="{C009C821-C5B0-1345-9979-FBF8FFC1DDB0}" type="presOf" srcId="{D1FEB95F-3924-0344-AE7C-601FD07FA322}" destId="{4D06B312-B391-774A-84A5-D9B941AD99DD}" srcOrd="0" destOrd="0" presId="urn:microsoft.com/office/officeart/2005/8/layout/orgChart1"/>
    <dgm:cxn modelId="{CA121922-6BA7-AB46-84A1-681C9198B474}" type="presOf" srcId="{96EE8E43-75F6-0C48-BD00-EAA02B892958}" destId="{89FD78E0-42A1-624B-9E9A-D55D4626246A}" srcOrd="1" destOrd="0" presId="urn:microsoft.com/office/officeart/2005/8/layout/orgChart1"/>
    <dgm:cxn modelId="{D5D01A27-960A-644F-8CC7-F92C56ECF4E8}" srcId="{D1FEB95F-3924-0344-AE7C-601FD07FA322}" destId="{96EE8E43-75F6-0C48-BD00-EAA02B892958}" srcOrd="0" destOrd="0" parTransId="{0D94D8FF-1708-D547-BEE2-F8A81C3E3108}" sibTransId="{D2575063-ABD9-774B-9730-97946EAD643C}"/>
    <dgm:cxn modelId="{C7CC5E31-3841-C446-B119-5DB28397ABFD}" type="presOf" srcId="{364B31D6-414D-6847-BA7F-F679FA5EAD1F}" destId="{C8536BE8-39E5-0948-A0A5-1A7919134040}" srcOrd="0" destOrd="0" presId="urn:microsoft.com/office/officeart/2005/8/layout/orgChart1"/>
    <dgm:cxn modelId="{382BEA33-B598-AB4B-9F70-88DD3D52F04F}" type="presOf" srcId="{15F0054D-AD2D-604A-82C0-3ACD47C24F9C}" destId="{E1989614-3CF0-2F44-8B6D-3ED58BB82EBE}" srcOrd="1" destOrd="0" presId="urn:microsoft.com/office/officeart/2005/8/layout/orgChart1"/>
    <dgm:cxn modelId="{07C6B737-A819-5F4A-8467-B3CCB674FA21}" type="presOf" srcId="{D1FEB95F-3924-0344-AE7C-601FD07FA322}" destId="{60EDF1F2-8292-CD48-B9E1-C6DE913325CF}" srcOrd="1" destOrd="0" presId="urn:microsoft.com/office/officeart/2005/8/layout/orgChart1"/>
    <dgm:cxn modelId="{2B236D43-0654-A644-9F0A-81E6684AEC8F}" type="presOf" srcId="{DCCF46CA-1A07-C347-9EA2-9680DE4A2821}" destId="{797DDCF6-6E91-4142-B1D2-CDA20D262888}" srcOrd="0" destOrd="0" presId="urn:microsoft.com/office/officeart/2005/8/layout/orgChart1"/>
    <dgm:cxn modelId="{0A6CFC45-4BA6-AF48-A11E-B4D8A65FD029}" type="presOf" srcId="{6D43D96B-7511-2843-9C4B-E23ACFA654E1}" destId="{9C1A996E-E6EC-0D4A-95B4-8617471D8601}" srcOrd="0" destOrd="0" presId="urn:microsoft.com/office/officeart/2005/8/layout/orgChart1"/>
    <dgm:cxn modelId="{60B0D24C-0D1F-8B41-8F72-30F952F56E56}" type="presOf" srcId="{AFE2B963-57A9-3F45-8D81-399DF0AD20B7}" destId="{4657D9CF-DC76-304C-90B2-17B0C5A6BBA4}" srcOrd="0" destOrd="0" presId="urn:microsoft.com/office/officeart/2005/8/layout/orgChart1"/>
    <dgm:cxn modelId="{E95D104D-FF2F-BB4A-9FB0-15FD2BE61581}" type="presOf" srcId="{36D87E09-FE0C-5B4B-AB60-EDDF69CD14CA}" destId="{49F9581B-B678-194C-8B8B-5AABE1352324}" srcOrd="0" destOrd="0" presId="urn:microsoft.com/office/officeart/2005/8/layout/orgChart1"/>
    <dgm:cxn modelId="{B62CC552-526A-E445-9DC7-DC4A17A6AA42}" type="presOf" srcId="{BE57C7C1-08D3-4B4B-8BD1-F24837DA43C9}" destId="{029564F7-737A-7A4C-B0EE-135A1925ADB4}" srcOrd="0" destOrd="0" presId="urn:microsoft.com/office/officeart/2005/8/layout/orgChart1"/>
    <dgm:cxn modelId="{E1E3F053-1A0F-ED4A-B0C7-3FAAAF2E8CD9}" type="presOf" srcId="{241C74AE-C18D-8144-917B-AC05428C504B}" destId="{74B4FB71-AB01-374A-8211-3CFE67B1053D}" srcOrd="0" destOrd="0" presId="urn:microsoft.com/office/officeart/2005/8/layout/orgChart1"/>
    <dgm:cxn modelId="{80BCB255-8690-CA4D-AB33-8E62F6BF8C2B}" type="presOf" srcId="{9C250AA9-D2A8-BF41-9B16-088C5B810B5D}" destId="{AB30A32B-3542-E543-874D-69BF42F0F3A6}" srcOrd="0" destOrd="0" presId="urn:microsoft.com/office/officeart/2005/8/layout/orgChart1"/>
    <dgm:cxn modelId="{27A4EC59-6BD7-7F4C-8A1E-3A6B831931E8}" srcId="{5AA4A097-0A4B-A14C-8862-AB03E8133DFB}" destId="{200607C1-9061-5647-B45F-07BE256D5AE8}" srcOrd="2" destOrd="0" parTransId="{8B15654C-275D-B04B-B55A-61C51300798C}" sibTransId="{E08CEA37-03A4-C24E-BA9D-D8DABDAD48DD}"/>
    <dgm:cxn modelId="{FCF1D45A-5173-B844-B82D-B0DCE13A0CF3}" type="presOf" srcId="{4A274BD5-FB61-AF4B-AE38-02028B7285EE}" destId="{E3567BE4-BFD7-B949-BDE4-49BDF77B69AE}" srcOrd="1" destOrd="0" presId="urn:microsoft.com/office/officeart/2005/8/layout/orgChart1"/>
    <dgm:cxn modelId="{F63E265B-D96A-C343-B1A2-A24F16DF94B0}" type="presOf" srcId="{15F0054D-AD2D-604A-82C0-3ACD47C24F9C}" destId="{4BE81582-528A-6848-BD94-57FA016AB2F3}" srcOrd="0" destOrd="0" presId="urn:microsoft.com/office/officeart/2005/8/layout/orgChart1"/>
    <dgm:cxn modelId="{DFF9E562-AE4D-DB43-80BF-35C247DD28CF}" type="presOf" srcId="{3D2A8460-7212-0248-960B-68B31CC65577}" destId="{D3D816CD-C821-9E47-B7D5-F291B479B1DC}" srcOrd="1" destOrd="0" presId="urn:microsoft.com/office/officeart/2005/8/layout/orgChart1"/>
    <dgm:cxn modelId="{12DEB364-7E2D-2240-92F9-0D9DB4649691}" srcId="{BE57C7C1-08D3-4B4B-8BD1-F24837DA43C9}" destId="{6D43D96B-7511-2843-9C4B-E23ACFA654E1}" srcOrd="3" destOrd="0" parTransId="{882AF8D6-E4C0-294E-B6A8-554F3BA1BB13}" sibTransId="{2013D361-3918-6346-B7B0-79FBE3FF4950}"/>
    <dgm:cxn modelId="{EFC34665-1EFE-AE43-BF61-30D0E4D2FD09}" type="presOf" srcId="{96EE8E43-75F6-0C48-BD00-EAA02B892958}" destId="{6492F677-BCEC-1E4F-B1C4-4C19E7C0FA72}" srcOrd="0" destOrd="0" presId="urn:microsoft.com/office/officeart/2005/8/layout/orgChart1"/>
    <dgm:cxn modelId="{3A57D669-89AD-1842-9FC7-6FC03F2F9D1E}" srcId="{5AA4A097-0A4B-A14C-8862-AB03E8133DFB}" destId="{785DF113-4C2E-6840-B638-3B5A02AB91AD}" srcOrd="3" destOrd="0" parTransId="{AC42AE06-6741-8B43-ADD0-1CA671B0560C}" sibTransId="{595C6818-DE16-4045-8B5B-D51FE8509792}"/>
    <dgm:cxn modelId="{7709ED71-2343-934B-9E30-43569C1FE702}" type="presOf" srcId="{596142AE-1F89-0143-8B1A-597CDE9D668D}" destId="{87ADC8D6-79FF-6A48-8DCB-8B0A9C3B2E26}" srcOrd="0" destOrd="0" presId="urn:microsoft.com/office/officeart/2005/8/layout/orgChart1"/>
    <dgm:cxn modelId="{E0B02974-0D8E-0746-8627-4EF4A8EC43D4}" srcId="{9C250AA9-D2A8-BF41-9B16-088C5B810B5D}" destId="{D1FEB95F-3924-0344-AE7C-601FD07FA322}" srcOrd="0" destOrd="0" parTransId="{FB7D71CA-6DE6-1E46-9099-9C54CB2C7470}" sibTransId="{823FA6FE-2E45-DF4A-A36B-4C5D470BEF0F}"/>
    <dgm:cxn modelId="{52987D74-9F03-9E4D-9378-B8D232A89EA1}" srcId="{5AA4A097-0A4B-A14C-8862-AB03E8133DFB}" destId="{4A274BD5-FB61-AF4B-AE38-02028B7285EE}" srcOrd="0" destOrd="0" parTransId="{36D87E09-FE0C-5B4B-AB60-EDDF69CD14CA}" sibTransId="{933FCAD1-D345-EE44-BBB1-65D3D7508E6B}"/>
    <dgm:cxn modelId="{CD754D79-B731-C94B-9F20-32B341F50D55}" type="presOf" srcId="{BE57C7C1-08D3-4B4B-8BD1-F24837DA43C9}" destId="{B7A97AB4-2375-B14C-B885-99C71E82D691}" srcOrd="1" destOrd="0" presId="urn:microsoft.com/office/officeart/2005/8/layout/orgChart1"/>
    <dgm:cxn modelId="{26147982-7592-7645-96AF-1F1B165D9204}" srcId="{BE57C7C1-08D3-4B4B-8BD1-F24837DA43C9}" destId="{5AA4A097-0A4B-A14C-8862-AB03E8133DFB}" srcOrd="0" destOrd="0" parTransId="{241C74AE-C18D-8144-917B-AC05428C504B}" sibTransId="{A7A9052C-C389-7544-9B5B-BBB2C13A327B}"/>
    <dgm:cxn modelId="{66FC0E88-9E19-4B45-8EAD-3DB5F553D846}" type="presOf" srcId="{8B62504E-2AD3-8548-95F5-047C3B3B22B2}" destId="{E9E0FE3D-6F77-D84B-989E-C62A08242FEA}" srcOrd="0" destOrd="0" presId="urn:microsoft.com/office/officeart/2005/8/layout/orgChart1"/>
    <dgm:cxn modelId="{37038A8C-8817-974F-A53A-4A8F90AB656B}" type="presOf" srcId="{785DF113-4C2E-6840-B638-3B5A02AB91AD}" destId="{09BB112A-307F-5B4D-9704-B56D25568379}" srcOrd="0" destOrd="0" presId="urn:microsoft.com/office/officeart/2005/8/layout/orgChart1"/>
    <dgm:cxn modelId="{BE40989B-E8E3-E74C-861D-212327D22146}" type="presOf" srcId="{D3ABE0E1-2C17-0447-8EF4-B525A95FA19C}" destId="{AF988ED8-0FD2-964F-9908-4385895F2021}" srcOrd="0" destOrd="0" presId="urn:microsoft.com/office/officeart/2005/8/layout/orgChart1"/>
    <dgm:cxn modelId="{84271CA8-F212-9749-B01C-9A1B94CC6CC7}" type="presOf" srcId="{4A274BD5-FB61-AF4B-AE38-02028B7285EE}" destId="{E53FB07C-5610-7E4D-A5E9-F429DB10053A}" srcOrd="0" destOrd="0" presId="urn:microsoft.com/office/officeart/2005/8/layout/orgChart1"/>
    <dgm:cxn modelId="{6FB684A8-2040-9F4B-92A2-21E0AB57F17B}" type="presOf" srcId="{5AA4A097-0A4B-A14C-8862-AB03E8133DFB}" destId="{F5A47B5D-D8D8-C743-B608-1DA3AB4AB3EB}" srcOrd="1" destOrd="0" presId="urn:microsoft.com/office/officeart/2005/8/layout/orgChart1"/>
    <dgm:cxn modelId="{A814ADA8-FB0C-0F40-A614-D07935940A42}" type="presOf" srcId="{DCCF46CA-1A07-C347-9EA2-9680DE4A2821}" destId="{5371DBCD-7244-D84D-B70E-F24336A36C1C}" srcOrd="1" destOrd="0" presId="urn:microsoft.com/office/officeart/2005/8/layout/orgChart1"/>
    <dgm:cxn modelId="{35D188AE-3F6B-E647-9380-A01FD2C306FF}" type="presOf" srcId="{D3DA4D25-03BD-F84D-8A6B-E10202BBF39B}" destId="{EBB3F2EE-D3B7-FA4E-B0C1-FF557EFA84F0}" srcOrd="1" destOrd="0" presId="urn:microsoft.com/office/officeart/2005/8/layout/orgChart1"/>
    <dgm:cxn modelId="{A93E67B0-9202-E344-908A-2D847E40393B}" type="presOf" srcId="{340212EF-BABF-484E-A5C0-CB5DA50AB96F}" destId="{4C27030D-47AD-E24A-91C4-066A171B8B71}" srcOrd="0" destOrd="0" presId="urn:microsoft.com/office/officeart/2005/8/layout/orgChart1"/>
    <dgm:cxn modelId="{AAD65EBC-6E49-B544-B5AE-92B6994E60BB}" type="presOf" srcId="{0D94D8FF-1708-D547-BEE2-F8A81C3E3108}" destId="{E521DAFE-EB62-3D4F-965A-672A2391678E}" srcOrd="0" destOrd="0" presId="urn:microsoft.com/office/officeart/2005/8/layout/orgChart1"/>
    <dgm:cxn modelId="{ECE4E5BE-FB85-6D48-8786-7DFA99736F56}" type="presOf" srcId="{AFE2B963-57A9-3F45-8D81-399DF0AD20B7}" destId="{6CE753CA-089A-ED45-9A65-2D8B719DD47C}" srcOrd="1" destOrd="0" presId="urn:microsoft.com/office/officeart/2005/8/layout/orgChart1"/>
    <dgm:cxn modelId="{C2A775BF-EFF7-DC4F-A67F-D6C2DDC3B21F}" type="presOf" srcId="{200607C1-9061-5647-B45F-07BE256D5AE8}" destId="{DF8D43EC-2F1A-A846-A20D-19570ECCE0E1}" srcOrd="1" destOrd="0" presId="urn:microsoft.com/office/officeart/2005/8/layout/orgChart1"/>
    <dgm:cxn modelId="{ABB3BFC3-A87E-414F-A268-B5DABF8D6530}" type="presOf" srcId="{3D2A8460-7212-0248-960B-68B31CC65577}" destId="{D98E197D-5100-C34F-9B5A-AB507A2ED49B}" srcOrd="0" destOrd="0" presId="urn:microsoft.com/office/officeart/2005/8/layout/orgChart1"/>
    <dgm:cxn modelId="{1A4E2AC5-C1FC-7A42-8CA7-AAD49D803C6D}" srcId="{5AA4A097-0A4B-A14C-8862-AB03E8133DFB}" destId="{DCCF46CA-1A07-C347-9EA2-9680DE4A2821}" srcOrd="1" destOrd="0" parTransId="{364B31D6-414D-6847-BA7F-F679FA5EAD1F}" sibTransId="{76545505-ED48-F544-A788-8C2867B43527}"/>
    <dgm:cxn modelId="{E92B4DCA-7D91-6949-9CDA-0C4291CF375C}" srcId="{96EE8E43-75F6-0C48-BD00-EAA02B892958}" destId="{15F0054D-AD2D-604A-82C0-3ACD47C24F9C}" srcOrd="2" destOrd="0" parTransId="{340212EF-BABF-484E-A5C0-CB5DA50AB96F}" sibTransId="{96C0DE5D-25B7-4A4B-93C4-48364C512D43}"/>
    <dgm:cxn modelId="{914EACD0-6C9E-E542-8749-B6A3C90A01A3}" type="presOf" srcId="{D3DA4D25-03BD-F84D-8A6B-E10202BBF39B}" destId="{37AC2A36-D699-5743-A65D-C0C50408B640}" srcOrd="0" destOrd="0" presId="urn:microsoft.com/office/officeart/2005/8/layout/orgChart1"/>
    <dgm:cxn modelId="{0F5B0CD9-8DD8-7047-A8B4-2A64F64E8EF7}" srcId="{BE57C7C1-08D3-4B4B-8BD1-F24837DA43C9}" destId="{3D2A8460-7212-0248-960B-68B31CC65577}" srcOrd="1" destOrd="0" parTransId="{D3ABE0E1-2C17-0447-8EF4-B525A95FA19C}" sibTransId="{0EA755BA-6A7C-D24F-8E63-D031D243D0AA}"/>
    <dgm:cxn modelId="{64DB72DB-3F58-2047-8D06-DD496E186A6E}" type="presOf" srcId="{6D43D96B-7511-2843-9C4B-E23ACFA654E1}" destId="{21BEE53E-8CFA-4349-AE1C-8316D39D237B}" srcOrd="1" destOrd="0" presId="urn:microsoft.com/office/officeart/2005/8/layout/orgChart1"/>
    <dgm:cxn modelId="{26ACD3E6-6EA2-BB4B-B754-2FF09A83B1EA}" type="presOf" srcId="{AB7CB65F-0882-7949-81AF-4436BCF56AAD}" destId="{4E274874-9870-834E-B900-4ED2D6B8F7E4}" srcOrd="0" destOrd="0" presId="urn:microsoft.com/office/officeart/2005/8/layout/orgChart1"/>
    <dgm:cxn modelId="{66DBB7E8-A30B-BA45-899A-A31DBB10E56D}" type="presOf" srcId="{8B15654C-275D-B04B-B55A-61C51300798C}" destId="{8849EC97-1B6B-FF4B-82FA-4F9435A4FFA7}" srcOrd="0" destOrd="0" presId="urn:microsoft.com/office/officeart/2005/8/layout/orgChart1"/>
    <dgm:cxn modelId="{E829E6E8-F575-5E42-B162-E8F9D1E61A50}" srcId="{BE57C7C1-08D3-4B4B-8BD1-F24837DA43C9}" destId="{AFE2B963-57A9-3F45-8D81-399DF0AD20B7}" srcOrd="2" destOrd="0" parTransId="{596142AE-1F89-0143-8B1A-597CDE9D668D}" sibTransId="{27A0D7E5-939D-2542-82B9-65EC99DF1C2F}"/>
    <dgm:cxn modelId="{1B8623F2-7D3F-DA48-A86C-23A9CAC8C6C0}" srcId="{96EE8E43-75F6-0C48-BD00-EAA02B892958}" destId="{D3DA4D25-03BD-F84D-8A6B-E10202BBF39B}" srcOrd="1" destOrd="0" parTransId="{8B62504E-2AD3-8548-95F5-047C3B3B22B2}" sibTransId="{921122CB-D90A-5347-87B6-3DA146A2E8C7}"/>
    <dgm:cxn modelId="{D29135F3-C4E9-7E44-96A1-8C2D7490939B}" type="presOf" srcId="{882AF8D6-E4C0-294E-B6A8-554F3BA1BB13}" destId="{C5D4829A-779D-B443-9882-2F83E6DB87F6}" srcOrd="0" destOrd="0" presId="urn:microsoft.com/office/officeart/2005/8/layout/orgChart1"/>
    <dgm:cxn modelId="{8109DDFA-3D2A-0343-8FE5-A531B0E104BF}" type="presOf" srcId="{EAED899F-00D5-B749-9EC3-2CE0C788EC6C}" destId="{004A659D-DC84-044B-B3CF-A75C900D6945}" srcOrd="1" destOrd="0" presId="urn:microsoft.com/office/officeart/2005/8/layout/orgChart1"/>
    <dgm:cxn modelId="{31025886-AB84-4F40-98FF-B990418A4E17}" type="presParOf" srcId="{AB30A32B-3542-E543-874D-69BF42F0F3A6}" destId="{1DDB6C51-5BAD-7F4C-8330-5CD2FA173DD6}" srcOrd="0" destOrd="0" presId="urn:microsoft.com/office/officeart/2005/8/layout/orgChart1"/>
    <dgm:cxn modelId="{631764B3-5AFE-4045-8401-009A9B4BF385}" type="presParOf" srcId="{1DDB6C51-5BAD-7F4C-8330-5CD2FA173DD6}" destId="{C1843A32-2A43-E246-A743-E7A676D421A0}" srcOrd="0" destOrd="0" presId="urn:microsoft.com/office/officeart/2005/8/layout/orgChart1"/>
    <dgm:cxn modelId="{F6232AB7-D9F4-B340-A3DA-23B5B776A9A2}" type="presParOf" srcId="{C1843A32-2A43-E246-A743-E7A676D421A0}" destId="{4D06B312-B391-774A-84A5-D9B941AD99DD}" srcOrd="0" destOrd="0" presId="urn:microsoft.com/office/officeart/2005/8/layout/orgChart1"/>
    <dgm:cxn modelId="{B826DC35-1AFA-3245-8ADE-529EA09F11A4}" type="presParOf" srcId="{C1843A32-2A43-E246-A743-E7A676D421A0}" destId="{60EDF1F2-8292-CD48-B9E1-C6DE913325CF}" srcOrd="1" destOrd="0" presId="urn:microsoft.com/office/officeart/2005/8/layout/orgChart1"/>
    <dgm:cxn modelId="{33ECA320-1BEE-C84A-B547-D046E3E4FC75}" type="presParOf" srcId="{1DDB6C51-5BAD-7F4C-8330-5CD2FA173DD6}" destId="{C86A7A73-0C3C-4846-A067-CC5464C2A1CE}" srcOrd="1" destOrd="0" presId="urn:microsoft.com/office/officeart/2005/8/layout/orgChart1"/>
    <dgm:cxn modelId="{E2E64F4B-6E1C-DD45-934B-5E3FE07300A4}" type="presParOf" srcId="{C86A7A73-0C3C-4846-A067-CC5464C2A1CE}" destId="{E521DAFE-EB62-3D4F-965A-672A2391678E}" srcOrd="0" destOrd="0" presId="urn:microsoft.com/office/officeart/2005/8/layout/orgChart1"/>
    <dgm:cxn modelId="{95EB35CB-66FD-2240-B562-D3EA734F7A2F}" type="presParOf" srcId="{C86A7A73-0C3C-4846-A067-CC5464C2A1CE}" destId="{E7250BB7-C416-444B-91A5-AD99DE3F8750}" srcOrd="1" destOrd="0" presId="urn:microsoft.com/office/officeart/2005/8/layout/orgChart1"/>
    <dgm:cxn modelId="{662BC85E-9ED0-D34C-8A23-A68CCFBA5435}" type="presParOf" srcId="{E7250BB7-C416-444B-91A5-AD99DE3F8750}" destId="{B2ACC98A-A38E-A54E-B319-BA8A37F120AD}" srcOrd="0" destOrd="0" presId="urn:microsoft.com/office/officeart/2005/8/layout/orgChart1"/>
    <dgm:cxn modelId="{E65F2B66-7F18-DA4B-A012-787DE89DF643}" type="presParOf" srcId="{B2ACC98A-A38E-A54E-B319-BA8A37F120AD}" destId="{6492F677-BCEC-1E4F-B1C4-4C19E7C0FA72}" srcOrd="0" destOrd="0" presId="urn:microsoft.com/office/officeart/2005/8/layout/orgChart1"/>
    <dgm:cxn modelId="{803E79B4-88A7-D040-9ED7-B220E1351920}" type="presParOf" srcId="{B2ACC98A-A38E-A54E-B319-BA8A37F120AD}" destId="{89FD78E0-42A1-624B-9E9A-D55D4626246A}" srcOrd="1" destOrd="0" presId="urn:microsoft.com/office/officeart/2005/8/layout/orgChart1"/>
    <dgm:cxn modelId="{B4B8D4D5-F6B0-B044-AB66-E0501DBC42A5}" type="presParOf" srcId="{E7250BB7-C416-444B-91A5-AD99DE3F8750}" destId="{705B3311-454C-FD46-A47C-61183D5E1416}" srcOrd="1" destOrd="0" presId="urn:microsoft.com/office/officeart/2005/8/layout/orgChart1"/>
    <dgm:cxn modelId="{C75AF382-59DC-9B4F-9924-5D00A35B3A60}" type="presParOf" srcId="{705B3311-454C-FD46-A47C-61183D5E1416}" destId="{71C32AD5-529F-E64C-9A0B-3E51E22BF642}" srcOrd="0" destOrd="0" presId="urn:microsoft.com/office/officeart/2005/8/layout/orgChart1"/>
    <dgm:cxn modelId="{2D10CBD3-B52C-4E4C-BDE3-D491A7566B48}" type="presParOf" srcId="{705B3311-454C-FD46-A47C-61183D5E1416}" destId="{0DEFE8AD-CB30-9B47-A201-A7BE62011CC0}" srcOrd="1" destOrd="0" presId="urn:microsoft.com/office/officeart/2005/8/layout/orgChart1"/>
    <dgm:cxn modelId="{73F133F7-67A9-134E-AFB2-42A2265F311E}" type="presParOf" srcId="{0DEFE8AD-CB30-9B47-A201-A7BE62011CC0}" destId="{9AE35387-1CD2-AE49-A75A-C8AB0C5244B9}" srcOrd="0" destOrd="0" presId="urn:microsoft.com/office/officeart/2005/8/layout/orgChart1"/>
    <dgm:cxn modelId="{11B60F9A-DC73-BD48-8B12-7B96906D781E}" type="presParOf" srcId="{9AE35387-1CD2-AE49-A75A-C8AB0C5244B9}" destId="{C6D41CD8-F8F0-0743-9D46-3E88C073B6D5}" srcOrd="0" destOrd="0" presId="urn:microsoft.com/office/officeart/2005/8/layout/orgChart1"/>
    <dgm:cxn modelId="{11833ABC-B34A-6C43-993D-D539F9BAD848}" type="presParOf" srcId="{9AE35387-1CD2-AE49-A75A-C8AB0C5244B9}" destId="{004A659D-DC84-044B-B3CF-A75C900D6945}" srcOrd="1" destOrd="0" presId="urn:microsoft.com/office/officeart/2005/8/layout/orgChart1"/>
    <dgm:cxn modelId="{E7FAA235-9C86-AA48-A09D-244AB0028C8E}" type="presParOf" srcId="{0DEFE8AD-CB30-9B47-A201-A7BE62011CC0}" destId="{C21718B4-C018-B047-B0CA-ABB7417EDF31}" srcOrd="1" destOrd="0" presId="urn:microsoft.com/office/officeart/2005/8/layout/orgChart1"/>
    <dgm:cxn modelId="{7788E2D6-5CE5-4C44-88E0-13B35291EB88}" type="presParOf" srcId="{0DEFE8AD-CB30-9B47-A201-A7BE62011CC0}" destId="{22C7AF92-A3E3-C54D-8F0D-5CEE3A337FE4}" srcOrd="2" destOrd="0" presId="urn:microsoft.com/office/officeart/2005/8/layout/orgChart1"/>
    <dgm:cxn modelId="{340796E4-C759-464A-A049-892C88BF6143}" type="presParOf" srcId="{705B3311-454C-FD46-A47C-61183D5E1416}" destId="{E9E0FE3D-6F77-D84B-989E-C62A08242FEA}" srcOrd="2" destOrd="0" presId="urn:microsoft.com/office/officeart/2005/8/layout/orgChart1"/>
    <dgm:cxn modelId="{3C334124-A5AA-DD47-BCC8-1C276D8B0322}" type="presParOf" srcId="{705B3311-454C-FD46-A47C-61183D5E1416}" destId="{9565D9CD-B71D-5F41-A8F4-D11DB84633ED}" srcOrd="3" destOrd="0" presId="urn:microsoft.com/office/officeart/2005/8/layout/orgChart1"/>
    <dgm:cxn modelId="{8B2497A9-525A-1C42-BD14-5845ED623132}" type="presParOf" srcId="{9565D9CD-B71D-5F41-A8F4-D11DB84633ED}" destId="{8077390E-54C8-F844-A473-B5ADBE0797EE}" srcOrd="0" destOrd="0" presId="urn:microsoft.com/office/officeart/2005/8/layout/orgChart1"/>
    <dgm:cxn modelId="{450A39A1-7CCB-6249-B17F-9108D9A1765B}" type="presParOf" srcId="{8077390E-54C8-F844-A473-B5ADBE0797EE}" destId="{37AC2A36-D699-5743-A65D-C0C50408B640}" srcOrd="0" destOrd="0" presId="urn:microsoft.com/office/officeart/2005/8/layout/orgChart1"/>
    <dgm:cxn modelId="{E2252CF6-3C80-4C4F-8BAA-2ADBB7961B95}" type="presParOf" srcId="{8077390E-54C8-F844-A473-B5ADBE0797EE}" destId="{EBB3F2EE-D3B7-FA4E-B0C1-FF557EFA84F0}" srcOrd="1" destOrd="0" presId="urn:microsoft.com/office/officeart/2005/8/layout/orgChart1"/>
    <dgm:cxn modelId="{F88147DF-42B3-CB4B-B210-A945B6523E37}" type="presParOf" srcId="{9565D9CD-B71D-5F41-A8F4-D11DB84633ED}" destId="{1A3CCB76-A947-E941-B8D5-311CCE29EA5D}" srcOrd="1" destOrd="0" presId="urn:microsoft.com/office/officeart/2005/8/layout/orgChart1"/>
    <dgm:cxn modelId="{BE97C11C-83B8-B049-AAB9-942A7D0EE33F}" type="presParOf" srcId="{9565D9CD-B71D-5F41-A8F4-D11DB84633ED}" destId="{11D654D8-C024-4243-97EF-3B61ACCA4A75}" srcOrd="2" destOrd="0" presId="urn:microsoft.com/office/officeart/2005/8/layout/orgChart1"/>
    <dgm:cxn modelId="{29DB7756-9F3E-A041-A5F8-91DF1F466727}" type="presParOf" srcId="{705B3311-454C-FD46-A47C-61183D5E1416}" destId="{4C27030D-47AD-E24A-91C4-066A171B8B71}" srcOrd="4" destOrd="0" presId="urn:microsoft.com/office/officeart/2005/8/layout/orgChart1"/>
    <dgm:cxn modelId="{770A4F99-4285-E444-B0A0-EBEADA0D3BAD}" type="presParOf" srcId="{705B3311-454C-FD46-A47C-61183D5E1416}" destId="{1B5B52F5-1863-3042-B0FC-3C0DFC1242A4}" srcOrd="5" destOrd="0" presId="urn:microsoft.com/office/officeart/2005/8/layout/orgChart1"/>
    <dgm:cxn modelId="{768EC6BF-64AA-0942-9C69-8E90C0E4208F}" type="presParOf" srcId="{1B5B52F5-1863-3042-B0FC-3C0DFC1242A4}" destId="{6E72FDA2-5C31-D940-B55C-CF738E8996BA}" srcOrd="0" destOrd="0" presId="urn:microsoft.com/office/officeart/2005/8/layout/orgChart1"/>
    <dgm:cxn modelId="{359DC893-0BF9-5B43-8D62-4214311840CA}" type="presParOf" srcId="{6E72FDA2-5C31-D940-B55C-CF738E8996BA}" destId="{4BE81582-528A-6848-BD94-57FA016AB2F3}" srcOrd="0" destOrd="0" presId="urn:microsoft.com/office/officeart/2005/8/layout/orgChart1"/>
    <dgm:cxn modelId="{1C831A08-CC33-0A4D-BE2C-2DFEA38D16CB}" type="presParOf" srcId="{6E72FDA2-5C31-D940-B55C-CF738E8996BA}" destId="{E1989614-3CF0-2F44-8B6D-3ED58BB82EBE}" srcOrd="1" destOrd="0" presId="urn:microsoft.com/office/officeart/2005/8/layout/orgChart1"/>
    <dgm:cxn modelId="{24885D6C-2841-5649-987E-B542988114F4}" type="presParOf" srcId="{1B5B52F5-1863-3042-B0FC-3C0DFC1242A4}" destId="{D803481D-8ABB-C145-8AD4-7A1510052D9B}" srcOrd="1" destOrd="0" presId="urn:microsoft.com/office/officeart/2005/8/layout/orgChart1"/>
    <dgm:cxn modelId="{653E3E98-D7DD-CA47-8286-6E2AAA3F169F}" type="presParOf" srcId="{1B5B52F5-1863-3042-B0FC-3C0DFC1242A4}" destId="{40158D33-BB7E-D741-A9E3-651799477F78}" srcOrd="2" destOrd="0" presId="urn:microsoft.com/office/officeart/2005/8/layout/orgChart1"/>
    <dgm:cxn modelId="{E82B9013-0E29-6343-843C-30B78CA9B323}" type="presParOf" srcId="{E7250BB7-C416-444B-91A5-AD99DE3F8750}" destId="{25D7CBB9-F848-A94C-AE96-1B79237EBACE}" srcOrd="2" destOrd="0" presId="urn:microsoft.com/office/officeart/2005/8/layout/orgChart1"/>
    <dgm:cxn modelId="{A074BBC6-3C0D-8B4A-8C97-AA8ED0E1AB1C}" type="presParOf" srcId="{C86A7A73-0C3C-4846-A067-CC5464C2A1CE}" destId="{4E274874-9870-834E-B900-4ED2D6B8F7E4}" srcOrd="2" destOrd="0" presId="urn:microsoft.com/office/officeart/2005/8/layout/orgChart1"/>
    <dgm:cxn modelId="{BE03685C-D340-A14A-9111-535F801D1B2E}" type="presParOf" srcId="{C86A7A73-0C3C-4846-A067-CC5464C2A1CE}" destId="{970832D1-1DF2-1847-9785-C3DFE390AE95}" srcOrd="3" destOrd="0" presId="urn:microsoft.com/office/officeart/2005/8/layout/orgChart1"/>
    <dgm:cxn modelId="{5F3D0023-FE2F-064F-ADE8-4DB624299466}" type="presParOf" srcId="{970832D1-1DF2-1847-9785-C3DFE390AE95}" destId="{AEC313F8-EC8E-6D45-A681-05EF5B5052E4}" srcOrd="0" destOrd="0" presId="urn:microsoft.com/office/officeart/2005/8/layout/orgChart1"/>
    <dgm:cxn modelId="{46280D1D-6866-964C-83A1-B8899FD10A4D}" type="presParOf" srcId="{AEC313F8-EC8E-6D45-A681-05EF5B5052E4}" destId="{029564F7-737A-7A4C-B0EE-135A1925ADB4}" srcOrd="0" destOrd="0" presId="urn:microsoft.com/office/officeart/2005/8/layout/orgChart1"/>
    <dgm:cxn modelId="{7BD9E66D-B3F5-FE44-98B9-6E0B28AA1EFA}" type="presParOf" srcId="{AEC313F8-EC8E-6D45-A681-05EF5B5052E4}" destId="{B7A97AB4-2375-B14C-B885-99C71E82D691}" srcOrd="1" destOrd="0" presId="urn:microsoft.com/office/officeart/2005/8/layout/orgChart1"/>
    <dgm:cxn modelId="{DE0F6D39-0E16-2F41-99D2-B3938ED0665C}" type="presParOf" srcId="{970832D1-1DF2-1847-9785-C3DFE390AE95}" destId="{A62CE955-E464-584F-80BC-19A4728362DD}" srcOrd="1" destOrd="0" presId="urn:microsoft.com/office/officeart/2005/8/layout/orgChart1"/>
    <dgm:cxn modelId="{27B0CB61-8922-EC47-8578-EDA11EEE83B9}" type="presParOf" srcId="{A62CE955-E464-584F-80BC-19A4728362DD}" destId="{74B4FB71-AB01-374A-8211-3CFE67B1053D}" srcOrd="0" destOrd="0" presId="urn:microsoft.com/office/officeart/2005/8/layout/orgChart1"/>
    <dgm:cxn modelId="{D1E5ADF6-B972-BC43-ACEA-591D8B89020D}" type="presParOf" srcId="{A62CE955-E464-584F-80BC-19A4728362DD}" destId="{7E298245-0E1B-9B4B-A989-EF0AC0EC52F4}" srcOrd="1" destOrd="0" presId="urn:microsoft.com/office/officeart/2005/8/layout/orgChart1"/>
    <dgm:cxn modelId="{2E5A713A-5FD4-4141-9080-D910E89F727E}" type="presParOf" srcId="{7E298245-0E1B-9B4B-A989-EF0AC0EC52F4}" destId="{340E0851-E351-934D-8D2F-394032BB8750}" srcOrd="0" destOrd="0" presId="urn:microsoft.com/office/officeart/2005/8/layout/orgChart1"/>
    <dgm:cxn modelId="{BB2B14AC-DB39-B248-8A67-3D5EA1062D79}" type="presParOf" srcId="{340E0851-E351-934D-8D2F-394032BB8750}" destId="{F40FB7C8-B226-1D43-96F8-15E992FCC685}" srcOrd="0" destOrd="0" presId="urn:microsoft.com/office/officeart/2005/8/layout/orgChart1"/>
    <dgm:cxn modelId="{55F4F08F-66EA-304A-B1DD-2C16341CCBA5}" type="presParOf" srcId="{340E0851-E351-934D-8D2F-394032BB8750}" destId="{F5A47B5D-D8D8-C743-B608-1DA3AB4AB3EB}" srcOrd="1" destOrd="0" presId="urn:microsoft.com/office/officeart/2005/8/layout/orgChart1"/>
    <dgm:cxn modelId="{96D252A6-D761-AA49-9F50-5D3CBD24D02C}" type="presParOf" srcId="{7E298245-0E1B-9B4B-A989-EF0AC0EC52F4}" destId="{A0177C8D-476B-E548-BDEC-385FCA75C5FA}" srcOrd="1" destOrd="0" presId="urn:microsoft.com/office/officeart/2005/8/layout/orgChart1"/>
    <dgm:cxn modelId="{F4321703-3EFB-6F49-BD0F-4F6FE4A7ACE0}" type="presParOf" srcId="{A0177C8D-476B-E548-BDEC-385FCA75C5FA}" destId="{49F9581B-B678-194C-8B8B-5AABE1352324}" srcOrd="0" destOrd="0" presId="urn:microsoft.com/office/officeart/2005/8/layout/orgChart1"/>
    <dgm:cxn modelId="{369E906B-256A-6B4D-A711-BDCD19F796E0}" type="presParOf" srcId="{A0177C8D-476B-E548-BDEC-385FCA75C5FA}" destId="{72146358-AA2F-BD48-A811-86BE546CC1BB}" srcOrd="1" destOrd="0" presId="urn:microsoft.com/office/officeart/2005/8/layout/orgChart1"/>
    <dgm:cxn modelId="{1DA22B45-BE4E-0546-907B-44C9D44A3C85}" type="presParOf" srcId="{72146358-AA2F-BD48-A811-86BE546CC1BB}" destId="{82A8BBBC-19AC-C747-9FAB-5A69FB8D50DF}" srcOrd="0" destOrd="0" presId="urn:microsoft.com/office/officeart/2005/8/layout/orgChart1"/>
    <dgm:cxn modelId="{E8F052D4-5832-7141-8F04-BBAC57328239}" type="presParOf" srcId="{82A8BBBC-19AC-C747-9FAB-5A69FB8D50DF}" destId="{E53FB07C-5610-7E4D-A5E9-F429DB10053A}" srcOrd="0" destOrd="0" presId="urn:microsoft.com/office/officeart/2005/8/layout/orgChart1"/>
    <dgm:cxn modelId="{6102D32A-3844-9C4A-BB6D-F05AEADBA828}" type="presParOf" srcId="{82A8BBBC-19AC-C747-9FAB-5A69FB8D50DF}" destId="{E3567BE4-BFD7-B949-BDE4-49BDF77B69AE}" srcOrd="1" destOrd="0" presId="urn:microsoft.com/office/officeart/2005/8/layout/orgChart1"/>
    <dgm:cxn modelId="{E5F874A7-CC58-A346-86F6-60640C3F2000}" type="presParOf" srcId="{72146358-AA2F-BD48-A811-86BE546CC1BB}" destId="{9552774E-D08F-524C-9845-2F2D7FA25646}" srcOrd="1" destOrd="0" presId="urn:microsoft.com/office/officeart/2005/8/layout/orgChart1"/>
    <dgm:cxn modelId="{D410B109-31D2-A540-8320-CA60E6395A1B}" type="presParOf" srcId="{72146358-AA2F-BD48-A811-86BE546CC1BB}" destId="{8B9D0C16-9FA1-5E4E-BD06-0AF128C23BD6}" srcOrd="2" destOrd="0" presId="urn:microsoft.com/office/officeart/2005/8/layout/orgChart1"/>
    <dgm:cxn modelId="{80B9BDD7-4E89-8F49-A859-FD97B867ED7B}" type="presParOf" srcId="{A0177C8D-476B-E548-BDEC-385FCA75C5FA}" destId="{C8536BE8-39E5-0948-A0A5-1A7919134040}" srcOrd="2" destOrd="0" presId="urn:microsoft.com/office/officeart/2005/8/layout/orgChart1"/>
    <dgm:cxn modelId="{62DF14E3-00CA-E24F-8852-11FBB1DCAC3B}" type="presParOf" srcId="{A0177C8D-476B-E548-BDEC-385FCA75C5FA}" destId="{AA213125-8A0D-1946-AFA4-E060D89C0D75}" srcOrd="3" destOrd="0" presId="urn:microsoft.com/office/officeart/2005/8/layout/orgChart1"/>
    <dgm:cxn modelId="{F85FA045-67D5-3D41-8959-609D9579000C}" type="presParOf" srcId="{AA213125-8A0D-1946-AFA4-E060D89C0D75}" destId="{B087E73A-C04B-1246-AF6F-9B3156666529}" srcOrd="0" destOrd="0" presId="urn:microsoft.com/office/officeart/2005/8/layout/orgChart1"/>
    <dgm:cxn modelId="{56028A9F-4470-0442-9562-CB57F53E9FCE}" type="presParOf" srcId="{B087E73A-C04B-1246-AF6F-9B3156666529}" destId="{797DDCF6-6E91-4142-B1D2-CDA20D262888}" srcOrd="0" destOrd="0" presId="urn:microsoft.com/office/officeart/2005/8/layout/orgChart1"/>
    <dgm:cxn modelId="{30E688CA-6299-6F4C-AC2D-C14ADFDF494A}" type="presParOf" srcId="{B087E73A-C04B-1246-AF6F-9B3156666529}" destId="{5371DBCD-7244-D84D-B70E-F24336A36C1C}" srcOrd="1" destOrd="0" presId="urn:microsoft.com/office/officeart/2005/8/layout/orgChart1"/>
    <dgm:cxn modelId="{175F249E-2241-B143-8626-9EFCB79C2C33}" type="presParOf" srcId="{AA213125-8A0D-1946-AFA4-E060D89C0D75}" destId="{E75835A7-30D0-AF4A-B59E-C9E144F5A0CF}" srcOrd="1" destOrd="0" presId="urn:microsoft.com/office/officeart/2005/8/layout/orgChart1"/>
    <dgm:cxn modelId="{517FAB65-2CDC-C440-B3A5-D4D7E8ED6454}" type="presParOf" srcId="{AA213125-8A0D-1946-AFA4-E060D89C0D75}" destId="{C4236C09-3926-4E45-A18D-7B665F671555}" srcOrd="2" destOrd="0" presId="urn:microsoft.com/office/officeart/2005/8/layout/orgChart1"/>
    <dgm:cxn modelId="{A80530F7-0CD7-ED4F-9022-8646BC900454}" type="presParOf" srcId="{A0177C8D-476B-E548-BDEC-385FCA75C5FA}" destId="{8849EC97-1B6B-FF4B-82FA-4F9435A4FFA7}" srcOrd="4" destOrd="0" presId="urn:microsoft.com/office/officeart/2005/8/layout/orgChart1"/>
    <dgm:cxn modelId="{6E5036B6-D9E2-F041-A68B-3F629929D02F}" type="presParOf" srcId="{A0177C8D-476B-E548-BDEC-385FCA75C5FA}" destId="{95ADCFA7-39CF-9049-AFD4-211A70A19B61}" srcOrd="5" destOrd="0" presId="urn:microsoft.com/office/officeart/2005/8/layout/orgChart1"/>
    <dgm:cxn modelId="{717ACCEB-4855-8447-BCC4-8450E2B66D70}" type="presParOf" srcId="{95ADCFA7-39CF-9049-AFD4-211A70A19B61}" destId="{8C64F782-E872-E44F-9686-4126C90B79F8}" srcOrd="0" destOrd="0" presId="urn:microsoft.com/office/officeart/2005/8/layout/orgChart1"/>
    <dgm:cxn modelId="{5A5B2554-C377-5648-8B02-BF24AA6FC2B7}" type="presParOf" srcId="{8C64F782-E872-E44F-9686-4126C90B79F8}" destId="{3E11099B-5A35-7842-8FDB-18DF1DDA8CBE}" srcOrd="0" destOrd="0" presId="urn:microsoft.com/office/officeart/2005/8/layout/orgChart1"/>
    <dgm:cxn modelId="{0298425A-1D33-C14D-9972-2E68110E3189}" type="presParOf" srcId="{8C64F782-E872-E44F-9686-4126C90B79F8}" destId="{DF8D43EC-2F1A-A846-A20D-19570ECCE0E1}" srcOrd="1" destOrd="0" presId="urn:microsoft.com/office/officeart/2005/8/layout/orgChart1"/>
    <dgm:cxn modelId="{7D84D34A-E43B-7D42-9CCF-C9CEC4394811}" type="presParOf" srcId="{95ADCFA7-39CF-9049-AFD4-211A70A19B61}" destId="{D2990C1E-B06A-8F42-B36D-88B97ABD874B}" srcOrd="1" destOrd="0" presId="urn:microsoft.com/office/officeart/2005/8/layout/orgChart1"/>
    <dgm:cxn modelId="{DB32129F-4E51-3544-882C-10F7367FEBB3}" type="presParOf" srcId="{95ADCFA7-39CF-9049-AFD4-211A70A19B61}" destId="{22AC08FC-987A-3E48-BCCE-EFBBDA8FCBB6}" srcOrd="2" destOrd="0" presId="urn:microsoft.com/office/officeart/2005/8/layout/orgChart1"/>
    <dgm:cxn modelId="{79D6E98C-EC0C-6046-A821-C719DA6E7082}" type="presParOf" srcId="{A0177C8D-476B-E548-BDEC-385FCA75C5FA}" destId="{D3537C6F-B445-5D49-80AF-2DD65E69FB36}" srcOrd="6" destOrd="0" presId="urn:microsoft.com/office/officeart/2005/8/layout/orgChart1"/>
    <dgm:cxn modelId="{11E1D2E1-224E-9C4B-BCD2-5C25D9B53766}" type="presParOf" srcId="{A0177C8D-476B-E548-BDEC-385FCA75C5FA}" destId="{BEE6DBD3-0E89-9D4C-8815-44FEDA22FBF2}" srcOrd="7" destOrd="0" presId="urn:microsoft.com/office/officeart/2005/8/layout/orgChart1"/>
    <dgm:cxn modelId="{45C52435-CF4C-DE46-83A2-94A0010CDEF5}" type="presParOf" srcId="{BEE6DBD3-0E89-9D4C-8815-44FEDA22FBF2}" destId="{BF899B6C-7E77-0F49-9576-C89448153932}" srcOrd="0" destOrd="0" presId="urn:microsoft.com/office/officeart/2005/8/layout/orgChart1"/>
    <dgm:cxn modelId="{F200E097-E876-D947-A20D-38F4DB5B77F5}" type="presParOf" srcId="{BF899B6C-7E77-0F49-9576-C89448153932}" destId="{09BB112A-307F-5B4D-9704-B56D25568379}" srcOrd="0" destOrd="0" presId="urn:microsoft.com/office/officeart/2005/8/layout/orgChart1"/>
    <dgm:cxn modelId="{9AAE4491-163F-3142-9C64-4873DC2B820B}" type="presParOf" srcId="{BF899B6C-7E77-0F49-9576-C89448153932}" destId="{58774659-687A-9C43-8328-54FE08C2A317}" srcOrd="1" destOrd="0" presId="urn:microsoft.com/office/officeart/2005/8/layout/orgChart1"/>
    <dgm:cxn modelId="{796D7C59-B3DA-B84F-B010-C781EB240952}" type="presParOf" srcId="{BEE6DBD3-0E89-9D4C-8815-44FEDA22FBF2}" destId="{0BBC2137-7EAA-BD4A-894F-AE47301CBEF1}" srcOrd="1" destOrd="0" presId="urn:microsoft.com/office/officeart/2005/8/layout/orgChart1"/>
    <dgm:cxn modelId="{EFD50E30-F0AD-CC42-9385-7DA7F315DA34}" type="presParOf" srcId="{BEE6DBD3-0E89-9D4C-8815-44FEDA22FBF2}" destId="{0923C5EE-C718-DD4A-A182-0FD6FFE7A5A0}" srcOrd="2" destOrd="0" presId="urn:microsoft.com/office/officeart/2005/8/layout/orgChart1"/>
    <dgm:cxn modelId="{D8A41A2A-BF04-B349-90BA-A525855D1B3E}" type="presParOf" srcId="{7E298245-0E1B-9B4B-A989-EF0AC0EC52F4}" destId="{5D83598F-F794-4C4F-9134-BA1F55859F59}" srcOrd="2" destOrd="0" presId="urn:microsoft.com/office/officeart/2005/8/layout/orgChart1"/>
    <dgm:cxn modelId="{3F977CAB-39B8-0E41-B6B7-05C38F3F75C5}" type="presParOf" srcId="{A62CE955-E464-584F-80BC-19A4728362DD}" destId="{AF988ED8-0FD2-964F-9908-4385895F2021}" srcOrd="2" destOrd="0" presId="urn:microsoft.com/office/officeart/2005/8/layout/orgChart1"/>
    <dgm:cxn modelId="{50FE92B0-0803-A244-B315-428260ABD7E3}" type="presParOf" srcId="{A62CE955-E464-584F-80BC-19A4728362DD}" destId="{E1AD4905-F067-1D4D-A74A-3D4986130010}" srcOrd="3" destOrd="0" presId="urn:microsoft.com/office/officeart/2005/8/layout/orgChart1"/>
    <dgm:cxn modelId="{8FC6AFEC-DDD8-3944-A425-2AB4753A633C}" type="presParOf" srcId="{E1AD4905-F067-1D4D-A74A-3D4986130010}" destId="{2EFCE94C-211A-144A-8D31-D860E24AF911}" srcOrd="0" destOrd="0" presId="urn:microsoft.com/office/officeart/2005/8/layout/orgChart1"/>
    <dgm:cxn modelId="{947B8005-F5EA-264E-9066-BE1DD750BD53}" type="presParOf" srcId="{2EFCE94C-211A-144A-8D31-D860E24AF911}" destId="{D98E197D-5100-C34F-9B5A-AB507A2ED49B}" srcOrd="0" destOrd="0" presId="urn:microsoft.com/office/officeart/2005/8/layout/orgChart1"/>
    <dgm:cxn modelId="{BFEA4B14-6A8C-734A-A94E-7B6CAC6F5BE3}" type="presParOf" srcId="{2EFCE94C-211A-144A-8D31-D860E24AF911}" destId="{D3D816CD-C821-9E47-B7D5-F291B479B1DC}" srcOrd="1" destOrd="0" presId="urn:microsoft.com/office/officeart/2005/8/layout/orgChart1"/>
    <dgm:cxn modelId="{26B0A3B2-5CC3-5840-A4DA-9F4E1EE7E7CD}" type="presParOf" srcId="{E1AD4905-F067-1D4D-A74A-3D4986130010}" destId="{9B7084ED-25BC-2E4A-9666-286D0886A733}" srcOrd="1" destOrd="0" presId="urn:microsoft.com/office/officeart/2005/8/layout/orgChart1"/>
    <dgm:cxn modelId="{22A926EE-F749-0A43-B211-4C45E44979F1}" type="presParOf" srcId="{E1AD4905-F067-1D4D-A74A-3D4986130010}" destId="{BF0FB6E1-70DC-2447-B4A0-7108B3D9B85F}" srcOrd="2" destOrd="0" presId="urn:microsoft.com/office/officeart/2005/8/layout/orgChart1"/>
    <dgm:cxn modelId="{78E59C48-D051-7E45-B295-768A50758523}" type="presParOf" srcId="{A62CE955-E464-584F-80BC-19A4728362DD}" destId="{87ADC8D6-79FF-6A48-8DCB-8B0A9C3B2E26}" srcOrd="4" destOrd="0" presId="urn:microsoft.com/office/officeart/2005/8/layout/orgChart1"/>
    <dgm:cxn modelId="{D8A31C8E-F6B9-6B44-8FC6-8DF9BB8B0B23}" type="presParOf" srcId="{A62CE955-E464-584F-80BC-19A4728362DD}" destId="{62EE66C4-3011-B449-A64B-FE2E1CFB2640}" srcOrd="5" destOrd="0" presId="urn:microsoft.com/office/officeart/2005/8/layout/orgChart1"/>
    <dgm:cxn modelId="{9149B46A-A0DC-9346-B7CA-BEA9E5A47244}" type="presParOf" srcId="{62EE66C4-3011-B449-A64B-FE2E1CFB2640}" destId="{4FB128C0-67C7-9947-8B86-F892D50CD0CA}" srcOrd="0" destOrd="0" presId="urn:microsoft.com/office/officeart/2005/8/layout/orgChart1"/>
    <dgm:cxn modelId="{F370E85E-E8AD-1A46-B41E-D75ACA6BB6D4}" type="presParOf" srcId="{4FB128C0-67C7-9947-8B86-F892D50CD0CA}" destId="{4657D9CF-DC76-304C-90B2-17B0C5A6BBA4}" srcOrd="0" destOrd="0" presId="urn:microsoft.com/office/officeart/2005/8/layout/orgChart1"/>
    <dgm:cxn modelId="{022E179B-AA64-9C43-8C37-FE565C4FF4EA}" type="presParOf" srcId="{4FB128C0-67C7-9947-8B86-F892D50CD0CA}" destId="{6CE753CA-089A-ED45-9A65-2D8B719DD47C}" srcOrd="1" destOrd="0" presId="urn:microsoft.com/office/officeart/2005/8/layout/orgChart1"/>
    <dgm:cxn modelId="{C0B66AC6-E910-FB4F-932A-CC720FE8E5F4}" type="presParOf" srcId="{62EE66C4-3011-B449-A64B-FE2E1CFB2640}" destId="{4563BB77-B073-0146-8E23-3084F4C1874C}" srcOrd="1" destOrd="0" presId="urn:microsoft.com/office/officeart/2005/8/layout/orgChart1"/>
    <dgm:cxn modelId="{01010DE2-6CE1-E242-96DF-1F84425E8386}" type="presParOf" srcId="{62EE66C4-3011-B449-A64B-FE2E1CFB2640}" destId="{7B8F8A4D-15D7-FF42-A909-571AFBA5296F}" srcOrd="2" destOrd="0" presId="urn:microsoft.com/office/officeart/2005/8/layout/orgChart1"/>
    <dgm:cxn modelId="{784B8BA0-7B2A-8842-867F-C5C3E0B323B3}" type="presParOf" srcId="{A62CE955-E464-584F-80BC-19A4728362DD}" destId="{C5D4829A-779D-B443-9882-2F83E6DB87F6}" srcOrd="6" destOrd="0" presId="urn:microsoft.com/office/officeart/2005/8/layout/orgChart1"/>
    <dgm:cxn modelId="{758AF153-E2F1-CE42-A083-8FD4407A89CB}" type="presParOf" srcId="{A62CE955-E464-584F-80BC-19A4728362DD}" destId="{7C8D0DA3-1FB8-2645-8EBB-668434F80F35}" srcOrd="7" destOrd="0" presId="urn:microsoft.com/office/officeart/2005/8/layout/orgChart1"/>
    <dgm:cxn modelId="{7F7870AE-7FBA-0C43-9641-279313C3F996}" type="presParOf" srcId="{7C8D0DA3-1FB8-2645-8EBB-668434F80F35}" destId="{26522981-CA21-244B-A74D-09EBF20E1885}" srcOrd="0" destOrd="0" presId="urn:microsoft.com/office/officeart/2005/8/layout/orgChart1"/>
    <dgm:cxn modelId="{C351EFC3-EFA4-354B-94D9-20995E4AD6D5}" type="presParOf" srcId="{26522981-CA21-244B-A74D-09EBF20E1885}" destId="{9C1A996E-E6EC-0D4A-95B4-8617471D8601}" srcOrd="0" destOrd="0" presId="urn:microsoft.com/office/officeart/2005/8/layout/orgChart1"/>
    <dgm:cxn modelId="{8895E93D-1AC4-9A48-B16E-1CB78B732747}" type="presParOf" srcId="{26522981-CA21-244B-A74D-09EBF20E1885}" destId="{21BEE53E-8CFA-4349-AE1C-8316D39D237B}" srcOrd="1" destOrd="0" presId="urn:microsoft.com/office/officeart/2005/8/layout/orgChart1"/>
    <dgm:cxn modelId="{E0F0EF98-EEEB-B44A-81C4-E700FF5D36E7}" type="presParOf" srcId="{7C8D0DA3-1FB8-2645-8EBB-668434F80F35}" destId="{73AFB8FF-4072-FC4B-83C4-F6B773468AA6}" srcOrd="1" destOrd="0" presId="urn:microsoft.com/office/officeart/2005/8/layout/orgChart1"/>
    <dgm:cxn modelId="{9EE47C10-ACFB-E14A-ADE4-95C8BC5F2B1E}" type="presParOf" srcId="{7C8D0DA3-1FB8-2645-8EBB-668434F80F35}" destId="{3AA51DD2-CBFE-5246-B60D-479CEAC42593}" srcOrd="2" destOrd="0" presId="urn:microsoft.com/office/officeart/2005/8/layout/orgChart1"/>
    <dgm:cxn modelId="{00BA7A1F-E1B4-B147-9D67-5495FE1E761B}" type="presParOf" srcId="{970832D1-1DF2-1847-9785-C3DFE390AE95}" destId="{2E93DE35-5512-B440-B38A-461189FFDC43}" srcOrd="2" destOrd="0" presId="urn:microsoft.com/office/officeart/2005/8/layout/orgChart1"/>
    <dgm:cxn modelId="{D2C84B9B-8FE0-6B47-B7F8-6BF76C2C1EBD}" type="presParOf" srcId="{1DDB6C51-5BAD-7F4C-8330-5CD2FA173DD6}" destId="{74929870-DBDD-3D41-AD4C-4F5925169A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D23C6C-1747-0844-9D54-B4E8FD347363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87A08EC8-CB0D-E045-8BFE-3D62BED690FB}">
      <dgm:prSet phldrT="[Text]" custT="1"/>
      <dgm:spPr/>
      <dgm:t>
        <a:bodyPr/>
        <a:lstStyle/>
        <a:p>
          <a:r>
            <a:rPr lang="en-GB" sz="2400" dirty="0"/>
            <a:t>Phone robberies outside schools</a:t>
          </a:r>
        </a:p>
      </dgm:t>
    </dgm:pt>
    <dgm:pt modelId="{3E287520-C1F0-064D-A396-EC56DA757671}" type="parTrans" cxnId="{19A790AE-5A11-5944-AED4-06A40714BD8D}">
      <dgm:prSet/>
      <dgm:spPr/>
      <dgm:t>
        <a:bodyPr/>
        <a:lstStyle/>
        <a:p>
          <a:endParaRPr lang="en-GB"/>
        </a:p>
      </dgm:t>
    </dgm:pt>
    <dgm:pt modelId="{F6617EC3-2EAB-904C-9963-9537B11856C7}" type="sibTrans" cxnId="{19A790AE-5A11-5944-AED4-06A40714BD8D}">
      <dgm:prSet/>
      <dgm:spPr/>
      <dgm:t>
        <a:bodyPr/>
        <a:lstStyle/>
        <a:p>
          <a:endParaRPr lang="en-GB"/>
        </a:p>
      </dgm:t>
    </dgm:pt>
    <dgm:pt modelId="{37CE56DD-27F9-5141-B15C-1177AC9B3D4F}">
      <dgm:prSet phldrT="[Text]" custT="1"/>
      <dgm:spPr/>
      <dgm:t>
        <a:bodyPr/>
        <a:lstStyle/>
        <a:p>
          <a:r>
            <a:rPr lang="en-GB" sz="2400" dirty="0"/>
            <a:t>Phone robberies outside two secondary </a:t>
          </a:r>
          <a:br>
            <a:rPr lang="en-GB" sz="2400" dirty="0"/>
          </a:br>
          <a:r>
            <a:rPr lang="en-GB" sz="2400" dirty="0"/>
            <a:t>schools at school finishing time</a:t>
          </a:r>
        </a:p>
      </dgm:t>
    </dgm:pt>
    <dgm:pt modelId="{A553336B-27B5-BB4E-BD16-73F222586FD7}" type="parTrans" cxnId="{CBE74986-9137-C24D-AE8B-FFB07D63EB8B}">
      <dgm:prSet/>
      <dgm:spPr/>
      <dgm:t>
        <a:bodyPr/>
        <a:lstStyle/>
        <a:p>
          <a:endParaRPr lang="en-GB"/>
        </a:p>
      </dgm:t>
    </dgm:pt>
    <dgm:pt modelId="{E787BE60-CEB9-3846-A484-21E896DC06E4}" type="sibTrans" cxnId="{CBE74986-9137-C24D-AE8B-FFB07D63EB8B}">
      <dgm:prSet/>
      <dgm:spPr/>
      <dgm:t>
        <a:bodyPr/>
        <a:lstStyle/>
        <a:p>
          <a:endParaRPr lang="en-GB"/>
        </a:p>
      </dgm:t>
    </dgm:pt>
    <dgm:pt modelId="{D9055CAB-8155-0744-B986-4F7AA3B40E00}">
      <dgm:prSet phldrT="[Text]" custT="1"/>
      <dgm:spPr/>
      <dgm:t>
        <a:bodyPr/>
        <a:lstStyle/>
        <a:p>
          <a:r>
            <a:rPr lang="en-GB" sz="2400" dirty="0"/>
            <a:t>Phone robberies within 200m of two secondary schools </a:t>
          </a:r>
          <a:br>
            <a:rPr lang="en-GB" sz="2400" dirty="0"/>
          </a:br>
          <a:r>
            <a:rPr lang="en-GB" sz="2400" dirty="0"/>
            <a:t>at school finishing time by offenders from a local gang</a:t>
          </a:r>
        </a:p>
      </dgm:t>
    </dgm:pt>
    <dgm:pt modelId="{C8A7DF42-3DFF-C244-9DEF-22F23BF16AA0}" type="parTrans" cxnId="{003E20F0-9FEB-564D-8745-2EB774A7747A}">
      <dgm:prSet/>
      <dgm:spPr/>
      <dgm:t>
        <a:bodyPr/>
        <a:lstStyle/>
        <a:p>
          <a:endParaRPr lang="en-GB"/>
        </a:p>
      </dgm:t>
    </dgm:pt>
    <dgm:pt modelId="{1EE1FDC2-88B6-504E-A0A0-E19FE8BF42D4}" type="sibTrans" cxnId="{003E20F0-9FEB-564D-8745-2EB774A7747A}">
      <dgm:prSet/>
      <dgm:spPr/>
      <dgm:t>
        <a:bodyPr/>
        <a:lstStyle/>
        <a:p>
          <a:endParaRPr lang="en-GB"/>
        </a:p>
      </dgm:t>
    </dgm:pt>
    <dgm:pt modelId="{75C292CB-52A0-8E48-9D94-53C213779AB7}" type="pres">
      <dgm:prSet presAssocID="{65D23C6C-1747-0844-9D54-B4E8FD347363}" presName="linearFlow" presStyleCnt="0">
        <dgm:presLayoutVars>
          <dgm:resizeHandles val="exact"/>
        </dgm:presLayoutVars>
      </dgm:prSet>
      <dgm:spPr/>
    </dgm:pt>
    <dgm:pt modelId="{EB223628-BCFD-DB4A-83C4-9979D1421178}" type="pres">
      <dgm:prSet presAssocID="{87A08EC8-CB0D-E045-8BFE-3D62BED690FB}" presName="node" presStyleLbl="node1" presStyleIdx="0" presStyleCnt="3" custScaleX="444374">
        <dgm:presLayoutVars>
          <dgm:bulletEnabled val="1"/>
        </dgm:presLayoutVars>
      </dgm:prSet>
      <dgm:spPr/>
    </dgm:pt>
    <dgm:pt modelId="{38D52FB7-9099-414F-9769-3BCDC8D3B8C0}" type="pres">
      <dgm:prSet presAssocID="{F6617EC3-2EAB-904C-9963-9537B11856C7}" presName="sibTrans" presStyleLbl="sibTrans2D1" presStyleIdx="0" presStyleCnt="2"/>
      <dgm:spPr/>
    </dgm:pt>
    <dgm:pt modelId="{90FA3C79-610C-1D49-9F6D-97EE353842E6}" type="pres">
      <dgm:prSet presAssocID="{F6617EC3-2EAB-904C-9963-9537B11856C7}" presName="connectorText" presStyleLbl="sibTrans2D1" presStyleIdx="0" presStyleCnt="2"/>
      <dgm:spPr/>
    </dgm:pt>
    <dgm:pt modelId="{8EADEE61-F356-724A-89E4-D434F325A1BC}" type="pres">
      <dgm:prSet presAssocID="{37CE56DD-27F9-5141-B15C-1177AC9B3D4F}" presName="node" presStyleLbl="node1" presStyleIdx="1" presStyleCnt="3" custScaleX="444374">
        <dgm:presLayoutVars>
          <dgm:bulletEnabled val="1"/>
        </dgm:presLayoutVars>
      </dgm:prSet>
      <dgm:spPr/>
    </dgm:pt>
    <dgm:pt modelId="{5B2F291E-6DB0-9646-8FC7-9FF116516CEE}" type="pres">
      <dgm:prSet presAssocID="{E787BE60-CEB9-3846-A484-21E896DC06E4}" presName="sibTrans" presStyleLbl="sibTrans2D1" presStyleIdx="1" presStyleCnt="2"/>
      <dgm:spPr/>
    </dgm:pt>
    <dgm:pt modelId="{215C4AF5-F0E7-374E-90E3-06EA40532F2D}" type="pres">
      <dgm:prSet presAssocID="{E787BE60-CEB9-3846-A484-21E896DC06E4}" presName="connectorText" presStyleLbl="sibTrans2D1" presStyleIdx="1" presStyleCnt="2"/>
      <dgm:spPr/>
    </dgm:pt>
    <dgm:pt modelId="{CE26F3E3-139D-A14A-BE9E-918538E7A103}" type="pres">
      <dgm:prSet presAssocID="{D9055CAB-8155-0744-B986-4F7AA3B40E00}" presName="node" presStyleLbl="node1" presStyleIdx="2" presStyleCnt="3" custScaleX="444374">
        <dgm:presLayoutVars>
          <dgm:bulletEnabled val="1"/>
        </dgm:presLayoutVars>
      </dgm:prSet>
      <dgm:spPr/>
    </dgm:pt>
  </dgm:ptLst>
  <dgm:cxnLst>
    <dgm:cxn modelId="{F9AEB90B-76AC-3C4F-927B-DF9592F2A6D4}" type="presOf" srcId="{D9055CAB-8155-0744-B986-4F7AA3B40E00}" destId="{CE26F3E3-139D-A14A-BE9E-918538E7A103}" srcOrd="0" destOrd="0" presId="urn:microsoft.com/office/officeart/2005/8/layout/process2"/>
    <dgm:cxn modelId="{DE185351-FF85-1B4D-B3C3-6CA01B05EDF4}" type="presOf" srcId="{E787BE60-CEB9-3846-A484-21E896DC06E4}" destId="{215C4AF5-F0E7-374E-90E3-06EA40532F2D}" srcOrd="1" destOrd="0" presId="urn:microsoft.com/office/officeart/2005/8/layout/process2"/>
    <dgm:cxn modelId="{C32E8F5B-A4D9-0042-B111-28E55A2B2E74}" type="presOf" srcId="{65D23C6C-1747-0844-9D54-B4E8FD347363}" destId="{75C292CB-52A0-8E48-9D94-53C213779AB7}" srcOrd="0" destOrd="0" presId="urn:microsoft.com/office/officeart/2005/8/layout/process2"/>
    <dgm:cxn modelId="{CBE74986-9137-C24D-AE8B-FFB07D63EB8B}" srcId="{65D23C6C-1747-0844-9D54-B4E8FD347363}" destId="{37CE56DD-27F9-5141-B15C-1177AC9B3D4F}" srcOrd="1" destOrd="0" parTransId="{A553336B-27B5-BB4E-BD16-73F222586FD7}" sibTransId="{E787BE60-CEB9-3846-A484-21E896DC06E4}"/>
    <dgm:cxn modelId="{19A790AE-5A11-5944-AED4-06A40714BD8D}" srcId="{65D23C6C-1747-0844-9D54-B4E8FD347363}" destId="{87A08EC8-CB0D-E045-8BFE-3D62BED690FB}" srcOrd="0" destOrd="0" parTransId="{3E287520-C1F0-064D-A396-EC56DA757671}" sibTransId="{F6617EC3-2EAB-904C-9963-9537B11856C7}"/>
    <dgm:cxn modelId="{F82A88D6-D1DD-F341-BA93-9089A3B79C02}" type="presOf" srcId="{F6617EC3-2EAB-904C-9963-9537B11856C7}" destId="{90FA3C79-610C-1D49-9F6D-97EE353842E6}" srcOrd="1" destOrd="0" presId="urn:microsoft.com/office/officeart/2005/8/layout/process2"/>
    <dgm:cxn modelId="{F39CACDB-DA26-2F49-8A33-B2973D79469C}" type="presOf" srcId="{E787BE60-CEB9-3846-A484-21E896DC06E4}" destId="{5B2F291E-6DB0-9646-8FC7-9FF116516CEE}" srcOrd="0" destOrd="0" presId="urn:microsoft.com/office/officeart/2005/8/layout/process2"/>
    <dgm:cxn modelId="{B97A88E4-E325-A541-BD22-3F2DA615A6D2}" type="presOf" srcId="{F6617EC3-2EAB-904C-9963-9537B11856C7}" destId="{38D52FB7-9099-414F-9769-3BCDC8D3B8C0}" srcOrd="0" destOrd="0" presId="urn:microsoft.com/office/officeart/2005/8/layout/process2"/>
    <dgm:cxn modelId="{470893E9-57C6-024A-B5B0-4A173FADC4FF}" type="presOf" srcId="{87A08EC8-CB0D-E045-8BFE-3D62BED690FB}" destId="{EB223628-BCFD-DB4A-83C4-9979D1421178}" srcOrd="0" destOrd="0" presId="urn:microsoft.com/office/officeart/2005/8/layout/process2"/>
    <dgm:cxn modelId="{003E20F0-9FEB-564D-8745-2EB774A7747A}" srcId="{65D23C6C-1747-0844-9D54-B4E8FD347363}" destId="{D9055CAB-8155-0744-B986-4F7AA3B40E00}" srcOrd="2" destOrd="0" parTransId="{C8A7DF42-3DFF-C244-9DEF-22F23BF16AA0}" sibTransId="{1EE1FDC2-88B6-504E-A0A0-E19FE8BF42D4}"/>
    <dgm:cxn modelId="{5F7557FD-438B-3144-B246-A04BEA8CC67F}" type="presOf" srcId="{37CE56DD-27F9-5141-B15C-1177AC9B3D4F}" destId="{8EADEE61-F356-724A-89E4-D434F325A1BC}" srcOrd="0" destOrd="0" presId="urn:microsoft.com/office/officeart/2005/8/layout/process2"/>
    <dgm:cxn modelId="{5C48D7E4-5767-094F-BFD8-50434D780E6E}" type="presParOf" srcId="{75C292CB-52A0-8E48-9D94-53C213779AB7}" destId="{EB223628-BCFD-DB4A-83C4-9979D1421178}" srcOrd="0" destOrd="0" presId="urn:microsoft.com/office/officeart/2005/8/layout/process2"/>
    <dgm:cxn modelId="{174BCF37-644F-304B-9A1C-268D2B1C4CBF}" type="presParOf" srcId="{75C292CB-52A0-8E48-9D94-53C213779AB7}" destId="{38D52FB7-9099-414F-9769-3BCDC8D3B8C0}" srcOrd="1" destOrd="0" presId="urn:microsoft.com/office/officeart/2005/8/layout/process2"/>
    <dgm:cxn modelId="{03A05CBB-A94E-C640-8CF3-D0D6BB80EFD8}" type="presParOf" srcId="{38D52FB7-9099-414F-9769-3BCDC8D3B8C0}" destId="{90FA3C79-610C-1D49-9F6D-97EE353842E6}" srcOrd="0" destOrd="0" presId="urn:microsoft.com/office/officeart/2005/8/layout/process2"/>
    <dgm:cxn modelId="{1D8016F9-23B4-9547-8437-1B84807C79CC}" type="presParOf" srcId="{75C292CB-52A0-8E48-9D94-53C213779AB7}" destId="{8EADEE61-F356-724A-89E4-D434F325A1BC}" srcOrd="2" destOrd="0" presId="urn:microsoft.com/office/officeart/2005/8/layout/process2"/>
    <dgm:cxn modelId="{87624D70-2D40-754A-A5E4-C17481A04473}" type="presParOf" srcId="{75C292CB-52A0-8E48-9D94-53C213779AB7}" destId="{5B2F291E-6DB0-9646-8FC7-9FF116516CEE}" srcOrd="3" destOrd="0" presId="urn:microsoft.com/office/officeart/2005/8/layout/process2"/>
    <dgm:cxn modelId="{95FADBFE-1E1C-D64D-93FC-B9D10B453ED5}" type="presParOf" srcId="{5B2F291E-6DB0-9646-8FC7-9FF116516CEE}" destId="{215C4AF5-F0E7-374E-90E3-06EA40532F2D}" srcOrd="0" destOrd="0" presId="urn:microsoft.com/office/officeart/2005/8/layout/process2"/>
    <dgm:cxn modelId="{CB1D98D5-A6D7-AD46-9B98-D9AFF595FF89}" type="presParOf" srcId="{75C292CB-52A0-8E48-9D94-53C213779AB7}" destId="{CE26F3E3-139D-A14A-BE9E-918538E7A1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E7402-D8D5-FC4D-AC53-341AA97724BB}" type="doc">
      <dgm:prSet loTypeId="urn:microsoft.com/office/officeart/2005/8/layout/defaul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21F3A-6B33-BA47-A370-E0B98006BD40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V</a:t>
          </a:r>
          <a:r>
            <a:rPr lang="en-GB" sz="1800" dirty="0">
              <a:solidFill>
                <a:schemeClr val="bg1"/>
              </a:solidFill>
            </a:rPr>
            <a:t>ictims: what makes them vulnerable?</a:t>
          </a:r>
        </a:p>
      </dgm:t>
    </dgm:pt>
    <dgm:pt modelId="{A2A94CC3-8CE1-4248-AF87-7C929E984226}" type="parTrans" cxnId="{2FD7964B-EA68-D543-9F8E-C8D67FCF9E5F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3F14BC92-5653-2041-B4E8-E0895FCD1AD2}" type="sibTrans" cxnId="{2FD7964B-EA68-D543-9F8E-C8D67FCF9E5F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B669F5E9-3AC2-C044-886C-771FDC45E2B9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O</a:t>
          </a:r>
          <a:r>
            <a:rPr lang="en-GB" sz="1800" dirty="0">
              <a:solidFill>
                <a:schemeClr val="bg1"/>
              </a:solidFill>
            </a:rPr>
            <a:t>ffenders: why are they committing </a:t>
          </a:r>
          <a:r>
            <a:rPr lang="en-GB" sz="1800" i="1" dirty="0">
              <a:solidFill>
                <a:schemeClr val="bg1"/>
              </a:solidFill>
            </a:rPr>
            <a:t>this</a:t>
          </a:r>
          <a:r>
            <a:rPr lang="en-GB" sz="1800" dirty="0">
              <a:solidFill>
                <a:schemeClr val="bg1"/>
              </a:solidFill>
            </a:rPr>
            <a:t> crime?</a:t>
          </a:r>
        </a:p>
      </dgm:t>
    </dgm:pt>
    <dgm:pt modelId="{7E840758-A02F-BC4B-80E9-5F90A5237CF5}" type="parTrans" cxnId="{802DC6BE-2207-D741-AA4A-DEDE3D638D70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BF3ADF94-C8E0-9B49-9BE2-395899C5FA91}" type="sibTrans" cxnId="{802DC6BE-2207-D741-AA4A-DEDE3D638D70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83E8DDD7-E545-2F46-AFA2-400B5F72A991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L</a:t>
          </a:r>
          <a:r>
            <a:rPr lang="en-GB" sz="1800" dirty="0">
              <a:solidFill>
                <a:schemeClr val="bg1"/>
              </a:solidFill>
            </a:rPr>
            <a:t>ocations: why is the problem concentrated </a:t>
          </a:r>
          <a:r>
            <a:rPr lang="en-GB" sz="1800" i="1" dirty="0">
              <a:solidFill>
                <a:schemeClr val="bg1"/>
              </a:solidFill>
            </a:rPr>
            <a:t>here</a:t>
          </a:r>
          <a:r>
            <a:rPr lang="en-GB" sz="1800" dirty="0">
              <a:solidFill>
                <a:schemeClr val="bg1"/>
              </a:solidFill>
            </a:rPr>
            <a:t>?</a:t>
          </a:r>
        </a:p>
      </dgm:t>
    </dgm:pt>
    <dgm:pt modelId="{F83D8CA3-8DD8-5847-B480-6F7E8A756AEE}" type="parTrans" cxnId="{685C61F8-D246-0745-BCE4-B08537C5F245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21D17099-5B60-E24F-AE0E-21ABBA990872}" type="sibTrans" cxnId="{685C61F8-D246-0745-BCE4-B08537C5F245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529E1FF0-A1ED-A347-A053-EA10C1302563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T</a:t>
          </a:r>
          <a:r>
            <a:rPr lang="en-GB" sz="1800" dirty="0">
              <a:solidFill>
                <a:schemeClr val="bg1"/>
              </a:solidFill>
            </a:rPr>
            <a:t>imes: why do the incidents happen when they do?</a:t>
          </a:r>
        </a:p>
      </dgm:t>
    </dgm:pt>
    <dgm:pt modelId="{CEB1BAD8-583B-794B-87B5-6D6236477BAC}" type="parTrans" cxnId="{F911F7D6-6C87-F845-A405-AA1BB935F46D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4ACCCC62-689D-DB4C-855F-56E9C55A3843}" type="sibTrans" cxnId="{F911F7D6-6C87-F845-A405-AA1BB935F46D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3472035B-D3A1-D34B-874C-132EFCB40E8D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A</a:t>
          </a:r>
          <a:r>
            <a:rPr lang="en-GB" sz="1800" dirty="0">
              <a:solidFill>
                <a:schemeClr val="bg1"/>
              </a:solidFill>
            </a:rPr>
            <a:t>ttractors: what attracts crime to these places?</a:t>
          </a:r>
        </a:p>
      </dgm:t>
    </dgm:pt>
    <dgm:pt modelId="{EB5D8D6A-9691-2740-849B-FAD4C15F897A}" type="parTrans" cxnId="{7E2E6E62-C7E4-6246-B57A-050AD85F99DE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7A14F3A9-7BAD-124A-B830-996561EAFEF2}" type="sibTrans" cxnId="{7E2E6E62-C7E4-6246-B57A-050AD85F99DE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7BE4D8D5-5CD0-F647-8961-A4323B05EAD3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G</a:t>
          </a:r>
          <a:r>
            <a:rPr lang="en-GB" sz="1800" dirty="0">
              <a:solidFill>
                <a:schemeClr val="bg1"/>
              </a:solidFill>
            </a:rPr>
            <a:t>roups: what groups are involved, directly or indirectly?</a:t>
          </a:r>
        </a:p>
      </dgm:t>
    </dgm:pt>
    <dgm:pt modelId="{285657BC-4B95-984E-A097-FA8B373A95F3}" type="parTrans" cxnId="{F3081133-3EA1-3149-B1AB-ED85EEA0BD65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1A99F4E9-4048-8945-A15F-46FE9667F7B1}" type="sibTrans" cxnId="{F3081133-3EA1-3149-B1AB-ED85EEA0BD65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29859BED-C330-C442-92E2-B58133D3AAB4}">
      <dgm:prSet phldrT="[Text]" custT="1"/>
      <dgm:spPr/>
      <dgm:t>
        <a:bodyPr lIns="180000" tIns="180000" rIns="180000" bIns="180000"/>
        <a:lstStyle/>
        <a:p>
          <a:pPr algn="l"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</a:rPr>
            <a:t>E</a:t>
          </a:r>
          <a:r>
            <a:rPr lang="en-GB" sz="1800" dirty="0">
              <a:solidFill>
                <a:schemeClr val="bg1"/>
              </a:solidFill>
            </a:rPr>
            <a:t>nhancers: what factors facilitate crime in this setting?</a:t>
          </a:r>
        </a:p>
      </dgm:t>
    </dgm:pt>
    <dgm:pt modelId="{A88763C8-1C8A-7642-B13B-83C19CD05B26}" type="parTrans" cxnId="{78FF3A2A-ACD3-D746-A0D6-CD7A07AC4C52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2210B286-C4AD-5B4B-AA8A-CAA5E0918F85}" type="sibTrans" cxnId="{78FF3A2A-ACD3-D746-A0D6-CD7A07AC4C52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5BA0FECA-8DAF-B847-8987-1BCFA44C05C7}" type="pres">
      <dgm:prSet presAssocID="{D68E7402-D8D5-FC4D-AC53-341AA97724BB}" presName="diagram" presStyleCnt="0">
        <dgm:presLayoutVars>
          <dgm:dir/>
          <dgm:resizeHandles val="exact"/>
        </dgm:presLayoutVars>
      </dgm:prSet>
      <dgm:spPr/>
    </dgm:pt>
    <dgm:pt modelId="{EA96B954-B88B-F445-B5EC-9B216AB4D70D}" type="pres">
      <dgm:prSet presAssocID="{94E21F3A-6B33-BA47-A370-E0B98006BD40}" presName="node" presStyleLbl="node1" presStyleIdx="0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  <dgm:pt modelId="{21E5F770-0183-1D43-BBAF-9099D67651F9}" type="pres">
      <dgm:prSet presAssocID="{3F14BC92-5653-2041-B4E8-E0895FCD1AD2}" presName="sibTrans" presStyleCnt="0"/>
      <dgm:spPr/>
    </dgm:pt>
    <dgm:pt modelId="{7FF0BEE6-4F96-104C-A625-9DB5C63DCC72}" type="pres">
      <dgm:prSet presAssocID="{B669F5E9-3AC2-C044-886C-771FDC45E2B9}" presName="node" presStyleLbl="node1" presStyleIdx="1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  <dgm:pt modelId="{27BA2E02-8A58-6744-8FBB-B93F8B9C7427}" type="pres">
      <dgm:prSet presAssocID="{BF3ADF94-C8E0-9B49-9BE2-395899C5FA91}" presName="sibTrans" presStyleCnt="0"/>
      <dgm:spPr/>
    </dgm:pt>
    <dgm:pt modelId="{F3FC7960-078A-4147-A1E9-B37E93969A37}" type="pres">
      <dgm:prSet presAssocID="{83E8DDD7-E545-2F46-AFA2-400B5F72A991}" presName="node" presStyleLbl="node1" presStyleIdx="2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  <dgm:pt modelId="{8F48EAE1-7392-2D46-AB43-5EBBFBF4C0B5}" type="pres">
      <dgm:prSet presAssocID="{21D17099-5B60-E24F-AE0E-21ABBA990872}" presName="sibTrans" presStyleCnt="0"/>
      <dgm:spPr/>
    </dgm:pt>
    <dgm:pt modelId="{93061934-52EF-7544-923A-592FE9C125C9}" type="pres">
      <dgm:prSet presAssocID="{529E1FF0-A1ED-A347-A053-EA10C1302563}" presName="node" presStyleLbl="node1" presStyleIdx="3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  <dgm:pt modelId="{F61DD39B-C273-9544-8F9F-7A31A7B1163B}" type="pres">
      <dgm:prSet presAssocID="{4ACCCC62-689D-DB4C-855F-56E9C55A3843}" presName="sibTrans" presStyleCnt="0"/>
      <dgm:spPr/>
    </dgm:pt>
    <dgm:pt modelId="{819333D7-FBDB-2346-950C-5B8BF0ADC126}" type="pres">
      <dgm:prSet presAssocID="{3472035B-D3A1-D34B-874C-132EFCB40E8D}" presName="node" presStyleLbl="node1" presStyleIdx="4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  <dgm:pt modelId="{4992C0AD-B15A-D34F-BEDF-04E958FFD255}" type="pres">
      <dgm:prSet presAssocID="{7A14F3A9-7BAD-124A-B830-996561EAFEF2}" presName="sibTrans" presStyleCnt="0"/>
      <dgm:spPr/>
    </dgm:pt>
    <dgm:pt modelId="{3F936FAB-352D-764E-95BC-4009E1170B80}" type="pres">
      <dgm:prSet presAssocID="{7BE4D8D5-5CD0-F647-8961-A4323B05EAD3}" presName="node" presStyleLbl="node1" presStyleIdx="5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  <dgm:pt modelId="{DDA5EFE4-2373-FB4C-A1FC-E6A4D6EED8E0}" type="pres">
      <dgm:prSet presAssocID="{1A99F4E9-4048-8945-A15F-46FE9667F7B1}" presName="sibTrans" presStyleCnt="0"/>
      <dgm:spPr/>
    </dgm:pt>
    <dgm:pt modelId="{A5BD373D-30E4-AE48-90A6-64DA0A62B435}" type="pres">
      <dgm:prSet presAssocID="{29859BED-C330-C442-92E2-B58133D3AAB4}" presName="node" presStyleLbl="node1" presStyleIdx="6" presStyleCnt="7" custAng="0" custScaleX="1292114" custScaleY="10619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8FF3A2A-ACD3-D746-A0D6-CD7A07AC4C52}" srcId="{D68E7402-D8D5-FC4D-AC53-341AA97724BB}" destId="{29859BED-C330-C442-92E2-B58133D3AAB4}" srcOrd="6" destOrd="0" parTransId="{A88763C8-1C8A-7642-B13B-83C19CD05B26}" sibTransId="{2210B286-C4AD-5B4B-AA8A-CAA5E0918F85}"/>
    <dgm:cxn modelId="{F3081133-3EA1-3149-B1AB-ED85EEA0BD65}" srcId="{D68E7402-D8D5-FC4D-AC53-341AA97724BB}" destId="{7BE4D8D5-5CD0-F647-8961-A4323B05EAD3}" srcOrd="5" destOrd="0" parTransId="{285657BC-4B95-984E-A097-FA8B373A95F3}" sibTransId="{1A99F4E9-4048-8945-A15F-46FE9667F7B1}"/>
    <dgm:cxn modelId="{D78E0E4A-9CFA-2B47-BC5D-1FB56650BCAC}" type="presOf" srcId="{D68E7402-D8D5-FC4D-AC53-341AA97724BB}" destId="{5BA0FECA-8DAF-B847-8987-1BCFA44C05C7}" srcOrd="0" destOrd="0" presId="urn:microsoft.com/office/officeart/2005/8/layout/default"/>
    <dgm:cxn modelId="{2FD7964B-EA68-D543-9F8E-C8D67FCF9E5F}" srcId="{D68E7402-D8D5-FC4D-AC53-341AA97724BB}" destId="{94E21F3A-6B33-BA47-A370-E0B98006BD40}" srcOrd="0" destOrd="0" parTransId="{A2A94CC3-8CE1-4248-AF87-7C929E984226}" sibTransId="{3F14BC92-5653-2041-B4E8-E0895FCD1AD2}"/>
    <dgm:cxn modelId="{7E2E6E62-C7E4-6246-B57A-050AD85F99DE}" srcId="{D68E7402-D8D5-FC4D-AC53-341AA97724BB}" destId="{3472035B-D3A1-D34B-874C-132EFCB40E8D}" srcOrd="4" destOrd="0" parTransId="{EB5D8D6A-9691-2740-849B-FAD4C15F897A}" sibTransId="{7A14F3A9-7BAD-124A-B830-996561EAFEF2}"/>
    <dgm:cxn modelId="{8C4B24A4-5029-B641-8F10-E90C8EE69A0F}" type="presOf" srcId="{94E21F3A-6B33-BA47-A370-E0B98006BD40}" destId="{EA96B954-B88B-F445-B5EC-9B216AB4D70D}" srcOrd="0" destOrd="0" presId="urn:microsoft.com/office/officeart/2005/8/layout/default"/>
    <dgm:cxn modelId="{FD3064AC-D0DA-EC42-9E34-C62EB4634A4D}" type="presOf" srcId="{B669F5E9-3AC2-C044-886C-771FDC45E2B9}" destId="{7FF0BEE6-4F96-104C-A625-9DB5C63DCC72}" srcOrd="0" destOrd="0" presId="urn:microsoft.com/office/officeart/2005/8/layout/default"/>
    <dgm:cxn modelId="{455394B0-B5DC-E347-85D5-D755ECF8C9B3}" type="presOf" srcId="{3472035B-D3A1-D34B-874C-132EFCB40E8D}" destId="{819333D7-FBDB-2346-950C-5B8BF0ADC126}" srcOrd="0" destOrd="0" presId="urn:microsoft.com/office/officeart/2005/8/layout/default"/>
    <dgm:cxn modelId="{802DC6BE-2207-D741-AA4A-DEDE3D638D70}" srcId="{D68E7402-D8D5-FC4D-AC53-341AA97724BB}" destId="{B669F5E9-3AC2-C044-886C-771FDC45E2B9}" srcOrd="1" destOrd="0" parTransId="{7E840758-A02F-BC4B-80E9-5F90A5237CF5}" sibTransId="{BF3ADF94-C8E0-9B49-9BE2-395899C5FA91}"/>
    <dgm:cxn modelId="{F911F7D6-6C87-F845-A405-AA1BB935F46D}" srcId="{D68E7402-D8D5-FC4D-AC53-341AA97724BB}" destId="{529E1FF0-A1ED-A347-A053-EA10C1302563}" srcOrd="3" destOrd="0" parTransId="{CEB1BAD8-583B-794B-87B5-6D6236477BAC}" sibTransId="{4ACCCC62-689D-DB4C-855F-56E9C55A3843}"/>
    <dgm:cxn modelId="{F0B2B9E3-A720-C046-9859-E14D5F55A917}" type="presOf" srcId="{7BE4D8D5-5CD0-F647-8961-A4323B05EAD3}" destId="{3F936FAB-352D-764E-95BC-4009E1170B80}" srcOrd="0" destOrd="0" presId="urn:microsoft.com/office/officeart/2005/8/layout/default"/>
    <dgm:cxn modelId="{B06D79ED-2117-4343-9062-736EB184A4D4}" type="presOf" srcId="{29859BED-C330-C442-92E2-B58133D3AAB4}" destId="{A5BD373D-30E4-AE48-90A6-64DA0A62B435}" srcOrd="0" destOrd="0" presId="urn:microsoft.com/office/officeart/2005/8/layout/default"/>
    <dgm:cxn modelId="{50B773F4-9BC2-0048-8587-C5C260674BFC}" type="presOf" srcId="{83E8DDD7-E545-2F46-AFA2-400B5F72A991}" destId="{F3FC7960-078A-4147-A1E9-B37E93969A37}" srcOrd="0" destOrd="0" presId="urn:microsoft.com/office/officeart/2005/8/layout/default"/>
    <dgm:cxn modelId="{685C61F8-D246-0745-BCE4-B08537C5F245}" srcId="{D68E7402-D8D5-FC4D-AC53-341AA97724BB}" destId="{83E8DDD7-E545-2F46-AFA2-400B5F72A991}" srcOrd="2" destOrd="0" parTransId="{F83D8CA3-8DD8-5847-B480-6F7E8A756AEE}" sibTransId="{21D17099-5B60-E24F-AE0E-21ABBA990872}"/>
    <dgm:cxn modelId="{302883F9-C54E-A142-995D-F73584A32EE4}" type="presOf" srcId="{529E1FF0-A1ED-A347-A053-EA10C1302563}" destId="{93061934-52EF-7544-923A-592FE9C125C9}" srcOrd="0" destOrd="0" presId="urn:microsoft.com/office/officeart/2005/8/layout/default"/>
    <dgm:cxn modelId="{A00EC38C-2920-3F46-A842-D792823DCAFA}" type="presParOf" srcId="{5BA0FECA-8DAF-B847-8987-1BCFA44C05C7}" destId="{EA96B954-B88B-F445-B5EC-9B216AB4D70D}" srcOrd="0" destOrd="0" presId="urn:microsoft.com/office/officeart/2005/8/layout/default"/>
    <dgm:cxn modelId="{8A44D295-8FD1-E34C-9423-552056B24479}" type="presParOf" srcId="{5BA0FECA-8DAF-B847-8987-1BCFA44C05C7}" destId="{21E5F770-0183-1D43-BBAF-9099D67651F9}" srcOrd="1" destOrd="0" presId="urn:microsoft.com/office/officeart/2005/8/layout/default"/>
    <dgm:cxn modelId="{6816D655-4FF3-F240-9DC6-05E59375D57F}" type="presParOf" srcId="{5BA0FECA-8DAF-B847-8987-1BCFA44C05C7}" destId="{7FF0BEE6-4F96-104C-A625-9DB5C63DCC72}" srcOrd="2" destOrd="0" presId="urn:microsoft.com/office/officeart/2005/8/layout/default"/>
    <dgm:cxn modelId="{A2ED4D5C-B4B4-B147-8FF2-78B3F6CAE491}" type="presParOf" srcId="{5BA0FECA-8DAF-B847-8987-1BCFA44C05C7}" destId="{27BA2E02-8A58-6744-8FBB-B93F8B9C7427}" srcOrd="3" destOrd="0" presId="urn:microsoft.com/office/officeart/2005/8/layout/default"/>
    <dgm:cxn modelId="{D967BBE4-49C0-6F48-9BFA-5BC76EBA360E}" type="presParOf" srcId="{5BA0FECA-8DAF-B847-8987-1BCFA44C05C7}" destId="{F3FC7960-078A-4147-A1E9-B37E93969A37}" srcOrd="4" destOrd="0" presId="urn:microsoft.com/office/officeart/2005/8/layout/default"/>
    <dgm:cxn modelId="{C7844A18-7D1E-6141-B987-78FACA7530AB}" type="presParOf" srcId="{5BA0FECA-8DAF-B847-8987-1BCFA44C05C7}" destId="{8F48EAE1-7392-2D46-AB43-5EBBFBF4C0B5}" srcOrd="5" destOrd="0" presId="urn:microsoft.com/office/officeart/2005/8/layout/default"/>
    <dgm:cxn modelId="{64A78203-C0AD-3743-9527-3318F097EAC0}" type="presParOf" srcId="{5BA0FECA-8DAF-B847-8987-1BCFA44C05C7}" destId="{93061934-52EF-7544-923A-592FE9C125C9}" srcOrd="6" destOrd="0" presId="urn:microsoft.com/office/officeart/2005/8/layout/default"/>
    <dgm:cxn modelId="{C8479D29-D12F-9947-840D-B51055D983DA}" type="presParOf" srcId="{5BA0FECA-8DAF-B847-8987-1BCFA44C05C7}" destId="{F61DD39B-C273-9544-8F9F-7A31A7B1163B}" srcOrd="7" destOrd="0" presId="urn:microsoft.com/office/officeart/2005/8/layout/default"/>
    <dgm:cxn modelId="{1786E497-C4A8-F348-BDEF-1FD64A352528}" type="presParOf" srcId="{5BA0FECA-8DAF-B847-8987-1BCFA44C05C7}" destId="{819333D7-FBDB-2346-950C-5B8BF0ADC126}" srcOrd="8" destOrd="0" presId="urn:microsoft.com/office/officeart/2005/8/layout/default"/>
    <dgm:cxn modelId="{96838F2D-DFC3-E646-A7E3-B8903FFD8F10}" type="presParOf" srcId="{5BA0FECA-8DAF-B847-8987-1BCFA44C05C7}" destId="{4992C0AD-B15A-D34F-BEDF-04E958FFD255}" srcOrd="9" destOrd="0" presId="urn:microsoft.com/office/officeart/2005/8/layout/default"/>
    <dgm:cxn modelId="{BE994741-4D68-534A-9584-0D7496449FCA}" type="presParOf" srcId="{5BA0FECA-8DAF-B847-8987-1BCFA44C05C7}" destId="{3F936FAB-352D-764E-95BC-4009E1170B80}" srcOrd="10" destOrd="0" presId="urn:microsoft.com/office/officeart/2005/8/layout/default"/>
    <dgm:cxn modelId="{0A5DB321-0D8B-BC40-886A-3201E62B581D}" type="presParOf" srcId="{5BA0FECA-8DAF-B847-8987-1BCFA44C05C7}" destId="{DDA5EFE4-2373-FB4C-A1FC-E6A4D6EED8E0}" srcOrd="11" destOrd="0" presId="urn:microsoft.com/office/officeart/2005/8/layout/default"/>
    <dgm:cxn modelId="{0FAD4A9A-2869-B141-B8A0-2BE7D40F5B90}" type="presParOf" srcId="{5BA0FECA-8DAF-B847-8987-1BCFA44C05C7}" destId="{A5BD373D-30E4-AE48-90A6-64DA0A62B43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177E0C-7DDA-1542-887C-2A0C417E6A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7187BF-11BE-2644-A5AE-A6AF8503FC83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Calls for service</a:t>
          </a:r>
        </a:p>
      </dgm:t>
    </dgm:pt>
    <dgm:pt modelId="{C8947E59-1077-BA49-9F20-763F44B07C16}" type="parTrans" cxnId="{05A867C7-DCF6-3843-9E9E-9D776A17D809}">
      <dgm:prSet/>
      <dgm:spPr/>
      <dgm:t>
        <a:bodyPr/>
        <a:lstStyle/>
        <a:p>
          <a:endParaRPr lang="en-GB"/>
        </a:p>
      </dgm:t>
    </dgm:pt>
    <dgm:pt modelId="{2BDB5E59-D3F6-0F43-9522-8A2E3D81AD94}" type="sibTrans" cxnId="{05A867C7-DCF6-3843-9E9E-9D776A17D809}">
      <dgm:prSet/>
      <dgm:spPr/>
      <dgm:t>
        <a:bodyPr/>
        <a:lstStyle/>
        <a:p>
          <a:endParaRPr lang="en-GB"/>
        </a:p>
      </dgm:t>
    </dgm:pt>
    <dgm:pt modelId="{CD24E4EB-DD59-8346-BD6B-00C3F61C7B45}">
      <dgm:prSet phldrT="[Text]"/>
      <dgm:spPr/>
      <dgm:t>
        <a:bodyPr/>
        <a:lstStyle/>
        <a:p>
          <a:r>
            <a:rPr lang="en-GB" dirty="0"/>
            <a:t>Social services</a:t>
          </a:r>
        </a:p>
      </dgm:t>
    </dgm:pt>
    <dgm:pt modelId="{308B451A-5994-FB45-8C5A-5809E8F3C36E}" type="parTrans" cxnId="{DC1AC255-DFEA-9749-ABD9-22A905598DA7}">
      <dgm:prSet/>
      <dgm:spPr/>
      <dgm:t>
        <a:bodyPr/>
        <a:lstStyle/>
        <a:p>
          <a:endParaRPr lang="en-GB"/>
        </a:p>
      </dgm:t>
    </dgm:pt>
    <dgm:pt modelId="{BEC34D5B-BE86-5A4F-B62E-3D7908FFD95D}" type="sibTrans" cxnId="{DC1AC255-DFEA-9749-ABD9-22A905598DA7}">
      <dgm:prSet/>
      <dgm:spPr/>
      <dgm:t>
        <a:bodyPr/>
        <a:lstStyle/>
        <a:p>
          <a:endParaRPr lang="en-GB"/>
        </a:p>
      </dgm:t>
    </dgm:pt>
    <dgm:pt modelId="{673A0D77-6A55-194B-9B04-CFB639385674}">
      <dgm:prSet phldrT="[Text]"/>
      <dgm:spPr/>
      <dgm:t>
        <a:bodyPr/>
        <a:lstStyle/>
        <a:p>
          <a:r>
            <a:rPr lang="en-GB" dirty="0"/>
            <a:t>Schools</a:t>
          </a:r>
        </a:p>
      </dgm:t>
    </dgm:pt>
    <dgm:pt modelId="{B35D5DB6-B618-0048-92E5-00E07FBAAB12}" type="parTrans" cxnId="{1A321020-3824-DE46-9165-24A68014A7D1}">
      <dgm:prSet/>
      <dgm:spPr/>
      <dgm:t>
        <a:bodyPr/>
        <a:lstStyle/>
        <a:p>
          <a:endParaRPr lang="en-GB"/>
        </a:p>
      </dgm:t>
    </dgm:pt>
    <dgm:pt modelId="{9350ADBB-FDA8-F24F-A44F-0F71F4A84D7D}" type="sibTrans" cxnId="{1A321020-3824-DE46-9165-24A68014A7D1}">
      <dgm:prSet/>
      <dgm:spPr/>
      <dgm:t>
        <a:bodyPr/>
        <a:lstStyle/>
        <a:p>
          <a:endParaRPr lang="en-GB"/>
        </a:p>
      </dgm:t>
    </dgm:pt>
    <dgm:pt modelId="{D0C9A5E2-AB7E-1740-846F-6D659FAB9876}">
      <dgm:prSet phldrT="[Text]"/>
      <dgm:spPr/>
      <dgm:t>
        <a:bodyPr/>
        <a:lstStyle/>
        <a:p>
          <a:r>
            <a:rPr lang="en-GB" dirty="0"/>
            <a:t>A&amp;E</a:t>
          </a:r>
        </a:p>
      </dgm:t>
    </dgm:pt>
    <dgm:pt modelId="{DF3C3E34-651C-9247-A8A7-97B31CCF6BF9}" type="parTrans" cxnId="{653AD7DD-3374-4743-B3F0-B7D66404D2FA}">
      <dgm:prSet/>
      <dgm:spPr/>
      <dgm:t>
        <a:bodyPr/>
        <a:lstStyle/>
        <a:p>
          <a:endParaRPr lang="en-GB"/>
        </a:p>
      </dgm:t>
    </dgm:pt>
    <dgm:pt modelId="{462FCEF2-A308-AC42-A8DB-E08637590B92}" type="sibTrans" cxnId="{653AD7DD-3374-4743-B3F0-B7D66404D2FA}">
      <dgm:prSet/>
      <dgm:spPr/>
      <dgm:t>
        <a:bodyPr/>
        <a:lstStyle/>
        <a:p>
          <a:endParaRPr lang="en-GB"/>
        </a:p>
      </dgm:t>
    </dgm:pt>
    <dgm:pt modelId="{F4AAFE93-FB0D-C045-9FDC-5421C55A533A}">
      <dgm:prSet phldrT="[Text]"/>
      <dgm:spPr/>
      <dgm:t>
        <a:bodyPr/>
        <a:lstStyle/>
        <a:p>
          <a:r>
            <a:rPr lang="en-GB" dirty="0"/>
            <a:t>Ambulance service</a:t>
          </a:r>
        </a:p>
      </dgm:t>
    </dgm:pt>
    <dgm:pt modelId="{F7AD9176-7442-AD46-B139-2B054CA11865}" type="parTrans" cxnId="{823A4A10-916F-8C40-A131-D5B8F8699634}">
      <dgm:prSet/>
      <dgm:spPr/>
      <dgm:t>
        <a:bodyPr/>
        <a:lstStyle/>
        <a:p>
          <a:endParaRPr lang="en-GB"/>
        </a:p>
      </dgm:t>
    </dgm:pt>
    <dgm:pt modelId="{BE6A07CC-53C9-F04E-956B-BEC83768DC67}" type="sibTrans" cxnId="{823A4A10-916F-8C40-A131-D5B8F8699634}">
      <dgm:prSet/>
      <dgm:spPr/>
      <dgm:t>
        <a:bodyPr/>
        <a:lstStyle/>
        <a:p>
          <a:endParaRPr lang="en-GB"/>
        </a:p>
      </dgm:t>
    </dgm:pt>
    <dgm:pt modelId="{188BB96F-B825-4045-BA90-1F57CE6722AC}">
      <dgm:prSet phldrT="[Text]"/>
      <dgm:spPr/>
      <dgm:t>
        <a:bodyPr/>
        <a:lstStyle/>
        <a:p>
          <a:r>
            <a:rPr lang="en-GB" dirty="0"/>
            <a:t>Local authorities</a:t>
          </a:r>
        </a:p>
      </dgm:t>
    </dgm:pt>
    <dgm:pt modelId="{D079DBC4-D8DF-D44B-AE86-200DF9E301F8}" type="parTrans" cxnId="{89FD4FEB-5B96-C34E-9A1C-378E3758117F}">
      <dgm:prSet/>
      <dgm:spPr/>
      <dgm:t>
        <a:bodyPr/>
        <a:lstStyle/>
        <a:p>
          <a:endParaRPr lang="en-GB"/>
        </a:p>
      </dgm:t>
    </dgm:pt>
    <dgm:pt modelId="{3CFB36C5-1297-D244-8B65-00F9A8770B98}" type="sibTrans" cxnId="{89FD4FEB-5B96-C34E-9A1C-378E3758117F}">
      <dgm:prSet/>
      <dgm:spPr/>
      <dgm:t>
        <a:bodyPr/>
        <a:lstStyle/>
        <a:p>
          <a:endParaRPr lang="en-GB"/>
        </a:p>
      </dgm:t>
    </dgm:pt>
    <dgm:pt modelId="{93900B9E-571F-3245-9310-6DBA7290CB92}">
      <dgm:prSet phldrT="[Text]"/>
      <dgm:spPr/>
      <dgm:t>
        <a:bodyPr/>
        <a:lstStyle/>
        <a:p>
          <a:r>
            <a:rPr lang="en-GB" dirty="0"/>
            <a:t>Business Improvement Districts</a:t>
          </a:r>
        </a:p>
      </dgm:t>
    </dgm:pt>
    <dgm:pt modelId="{12D1AEA6-F0F3-034B-8BF3-E0C6434A4CC3}" type="parTrans" cxnId="{82DA62D0-3173-FC48-8C80-07B3E306FB79}">
      <dgm:prSet/>
      <dgm:spPr/>
      <dgm:t>
        <a:bodyPr/>
        <a:lstStyle/>
        <a:p>
          <a:endParaRPr lang="en-GB"/>
        </a:p>
      </dgm:t>
    </dgm:pt>
    <dgm:pt modelId="{39423C5C-7B38-B447-BF25-CF344FFB9894}" type="sibTrans" cxnId="{82DA62D0-3173-FC48-8C80-07B3E306FB79}">
      <dgm:prSet/>
      <dgm:spPr/>
      <dgm:t>
        <a:bodyPr/>
        <a:lstStyle/>
        <a:p>
          <a:endParaRPr lang="en-GB"/>
        </a:p>
      </dgm:t>
    </dgm:pt>
    <dgm:pt modelId="{0190E137-3CEC-0D41-8D70-59BC3639977B}">
      <dgm:prSet phldrT="[Text]"/>
      <dgm:spPr/>
      <dgm:t>
        <a:bodyPr/>
        <a:lstStyle/>
        <a:p>
          <a:r>
            <a:rPr lang="en-GB" dirty="0"/>
            <a:t>Fire service</a:t>
          </a:r>
        </a:p>
      </dgm:t>
    </dgm:pt>
    <dgm:pt modelId="{1E73B09C-23E4-074E-B282-B16845215189}" type="parTrans" cxnId="{0DBD00A2-0043-8943-A13D-10F35AD0BE04}">
      <dgm:prSet/>
      <dgm:spPr/>
      <dgm:t>
        <a:bodyPr/>
        <a:lstStyle/>
        <a:p>
          <a:endParaRPr lang="en-GB"/>
        </a:p>
      </dgm:t>
    </dgm:pt>
    <dgm:pt modelId="{41B78431-B833-284B-97F3-BFC1A1AE7FFD}" type="sibTrans" cxnId="{0DBD00A2-0043-8943-A13D-10F35AD0BE04}">
      <dgm:prSet/>
      <dgm:spPr/>
      <dgm:t>
        <a:bodyPr/>
        <a:lstStyle/>
        <a:p>
          <a:endParaRPr lang="en-GB"/>
        </a:p>
      </dgm:t>
    </dgm:pt>
    <dgm:pt modelId="{8286FF9F-2FCB-1A45-AB55-2034B6B0A93E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Stops</a:t>
          </a:r>
        </a:p>
      </dgm:t>
    </dgm:pt>
    <dgm:pt modelId="{50856016-3DC6-A54C-9C10-C217DA498D88}" type="parTrans" cxnId="{4B6E3D75-26BA-B943-95D0-B44F6D2ACD10}">
      <dgm:prSet/>
      <dgm:spPr/>
      <dgm:t>
        <a:bodyPr/>
        <a:lstStyle/>
        <a:p>
          <a:endParaRPr lang="en-GB"/>
        </a:p>
      </dgm:t>
    </dgm:pt>
    <dgm:pt modelId="{310452A5-B372-5E4C-9AC8-49C6293A7259}" type="sibTrans" cxnId="{4B6E3D75-26BA-B943-95D0-B44F6D2ACD10}">
      <dgm:prSet/>
      <dgm:spPr/>
      <dgm:t>
        <a:bodyPr/>
        <a:lstStyle/>
        <a:p>
          <a:endParaRPr lang="en-GB"/>
        </a:p>
      </dgm:t>
    </dgm:pt>
    <dgm:pt modelId="{5C9D5416-FE43-3E4D-B561-56C8D2210949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Intel</a:t>
          </a:r>
        </a:p>
      </dgm:t>
    </dgm:pt>
    <dgm:pt modelId="{1C07DA4E-004C-6748-842E-CED3D452A1B1}" type="parTrans" cxnId="{397AE6CA-EFA2-4A4E-9FBA-4B0B717EDB15}">
      <dgm:prSet/>
      <dgm:spPr/>
      <dgm:t>
        <a:bodyPr/>
        <a:lstStyle/>
        <a:p>
          <a:endParaRPr lang="en-GB"/>
        </a:p>
      </dgm:t>
    </dgm:pt>
    <dgm:pt modelId="{9040541D-F0F5-BF4B-AB66-D6E4A4D69C2D}" type="sibTrans" cxnId="{397AE6CA-EFA2-4A4E-9FBA-4B0B717EDB15}">
      <dgm:prSet/>
      <dgm:spPr/>
      <dgm:t>
        <a:bodyPr/>
        <a:lstStyle/>
        <a:p>
          <a:endParaRPr lang="en-GB"/>
        </a:p>
      </dgm:t>
    </dgm:pt>
    <dgm:pt modelId="{7625CC5A-2E82-3A44-8F62-066AA0880620}">
      <dgm:prSet phldrT="[Text]"/>
      <dgm:spPr/>
      <dgm:t>
        <a:bodyPr/>
        <a:lstStyle/>
        <a:p>
          <a:r>
            <a:rPr lang="en-GB" dirty="0"/>
            <a:t>Local councillors</a:t>
          </a:r>
        </a:p>
      </dgm:t>
    </dgm:pt>
    <dgm:pt modelId="{32D5D415-E300-3D48-BC2F-945E64E077CE}" type="parTrans" cxnId="{0754DF7E-286C-364A-A8D5-2AA5AD240F5E}">
      <dgm:prSet/>
      <dgm:spPr/>
      <dgm:t>
        <a:bodyPr/>
        <a:lstStyle/>
        <a:p>
          <a:endParaRPr lang="en-GB"/>
        </a:p>
      </dgm:t>
    </dgm:pt>
    <dgm:pt modelId="{4B33D64F-F635-3F4F-881C-0EA9F1B9287E}" type="sibTrans" cxnId="{0754DF7E-286C-364A-A8D5-2AA5AD240F5E}">
      <dgm:prSet/>
      <dgm:spPr/>
      <dgm:t>
        <a:bodyPr/>
        <a:lstStyle/>
        <a:p>
          <a:endParaRPr lang="en-GB"/>
        </a:p>
      </dgm:t>
    </dgm:pt>
    <dgm:pt modelId="{C936F6D7-80E0-8347-B388-1ABEE652A768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Neighbourhood team knowledge</a:t>
          </a:r>
        </a:p>
      </dgm:t>
    </dgm:pt>
    <dgm:pt modelId="{34AEF9CF-9A61-1B4C-845A-C4D6C6D229DA}" type="parTrans" cxnId="{1FBF67B9-1AF3-FB47-A630-8BFEFFBE2A17}">
      <dgm:prSet/>
      <dgm:spPr/>
      <dgm:t>
        <a:bodyPr/>
        <a:lstStyle/>
        <a:p>
          <a:endParaRPr lang="en-GB"/>
        </a:p>
      </dgm:t>
    </dgm:pt>
    <dgm:pt modelId="{AF4A6E6D-B313-E949-A884-43588768F2A2}" type="sibTrans" cxnId="{1FBF67B9-1AF3-FB47-A630-8BFEFFBE2A17}">
      <dgm:prSet/>
      <dgm:spPr/>
      <dgm:t>
        <a:bodyPr/>
        <a:lstStyle/>
        <a:p>
          <a:endParaRPr lang="en-GB"/>
        </a:p>
      </dgm:t>
    </dgm:pt>
    <dgm:pt modelId="{50F80EAF-9D58-294D-8199-F42AD836EA88}" type="pres">
      <dgm:prSet presAssocID="{6D177E0C-7DDA-1542-887C-2A0C417E6AB1}" presName="diagram" presStyleCnt="0">
        <dgm:presLayoutVars>
          <dgm:dir/>
          <dgm:resizeHandles val="exact"/>
        </dgm:presLayoutVars>
      </dgm:prSet>
      <dgm:spPr/>
    </dgm:pt>
    <dgm:pt modelId="{633485E9-826E-2548-9D1A-F2CE4029E4CE}" type="pres">
      <dgm:prSet presAssocID="{6B7187BF-11BE-2644-A5AE-A6AF8503FC83}" presName="node" presStyleLbl="node1" presStyleIdx="0" presStyleCnt="12">
        <dgm:presLayoutVars>
          <dgm:bulletEnabled val="1"/>
        </dgm:presLayoutVars>
      </dgm:prSet>
      <dgm:spPr/>
    </dgm:pt>
    <dgm:pt modelId="{AA29E633-394B-564A-A24A-3EF1C1A57773}" type="pres">
      <dgm:prSet presAssocID="{2BDB5E59-D3F6-0F43-9522-8A2E3D81AD94}" presName="sibTrans" presStyleCnt="0"/>
      <dgm:spPr/>
    </dgm:pt>
    <dgm:pt modelId="{009C4E06-B1D6-8644-B363-A2E91B38280D}" type="pres">
      <dgm:prSet presAssocID="{8286FF9F-2FCB-1A45-AB55-2034B6B0A93E}" presName="node" presStyleLbl="node1" presStyleIdx="1" presStyleCnt="12">
        <dgm:presLayoutVars>
          <dgm:bulletEnabled val="1"/>
        </dgm:presLayoutVars>
      </dgm:prSet>
      <dgm:spPr/>
    </dgm:pt>
    <dgm:pt modelId="{1F7E4EED-0149-0344-B556-B9745D66AB2B}" type="pres">
      <dgm:prSet presAssocID="{310452A5-B372-5E4C-9AC8-49C6293A7259}" presName="sibTrans" presStyleCnt="0"/>
      <dgm:spPr/>
    </dgm:pt>
    <dgm:pt modelId="{08B1CE0B-F685-F443-908C-BE8926B69138}" type="pres">
      <dgm:prSet presAssocID="{5C9D5416-FE43-3E4D-B561-56C8D2210949}" presName="node" presStyleLbl="node1" presStyleIdx="2" presStyleCnt="12">
        <dgm:presLayoutVars>
          <dgm:bulletEnabled val="1"/>
        </dgm:presLayoutVars>
      </dgm:prSet>
      <dgm:spPr/>
    </dgm:pt>
    <dgm:pt modelId="{D5D69CC7-CAD5-4B4B-963F-D0665FDBBA24}" type="pres">
      <dgm:prSet presAssocID="{9040541D-F0F5-BF4B-AB66-D6E4A4D69C2D}" presName="sibTrans" presStyleCnt="0"/>
      <dgm:spPr/>
    </dgm:pt>
    <dgm:pt modelId="{0258CC1F-742F-B440-98AE-F6AB39C52B9B}" type="pres">
      <dgm:prSet presAssocID="{C936F6D7-80E0-8347-B388-1ABEE652A768}" presName="node" presStyleLbl="node1" presStyleIdx="3" presStyleCnt="12">
        <dgm:presLayoutVars>
          <dgm:bulletEnabled val="1"/>
        </dgm:presLayoutVars>
      </dgm:prSet>
      <dgm:spPr/>
    </dgm:pt>
    <dgm:pt modelId="{56CAE058-2550-E946-B967-A453F8C1B359}" type="pres">
      <dgm:prSet presAssocID="{AF4A6E6D-B313-E949-A884-43588768F2A2}" presName="sibTrans" presStyleCnt="0"/>
      <dgm:spPr/>
    </dgm:pt>
    <dgm:pt modelId="{5E903724-C959-534C-886D-10E13BFCE592}" type="pres">
      <dgm:prSet presAssocID="{CD24E4EB-DD59-8346-BD6B-00C3F61C7B45}" presName="node" presStyleLbl="node1" presStyleIdx="4" presStyleCnt="12">
        <dgm:presLayoutVars>
          <dgm:bulletEnabled val="1"/>
        </dgm:presLayoutVars>
      </dgm:prSet>
      <dgm:spPr/>
    </dgm:pt>
    <dgm:pt modelId="{9E7E7077-198F-0C41-9109-385CD934EBA5}" type="pres">
      <dgm:prSet presAssocID="{BEC34D5B-BE86-5A4F-B62E-3D7908FFD95D}" presName="sibTrans" presStyleCnt="0"/>
      <dgm:spPr/>
    </dgm:pt>
    <dgm:pt modelId="{5E4444DC-0F59-8E45-8D71-8C5EE55A98CE}" type="pres">
      <dgm:prSet presAssocID="{673A0D77-6A55-194B-9B04-CFB639385674}" presName="node" presStyleLbl="node1" presStyleIdx="5" presStyleCnt="12">
        <dgm:presLayoutVars>
          <dgm:bulletEnabled val="1"/>
        </dgm:presLayoutVars>
      </dgm:prSet>
      <dgm:spPr/>
    </dgm:pt>
    <dgm:pt modelId="{CC5615D1-B06D-F548-9880-0A0D8085CBED}" type="pres">
      <dgm:prSet presAssocID="{9350ADBB-FDA8-F24F-A44F-0F71F4A84D7D}" presName="sibTrans" presStyleCnt="0"/>
      <dgm:spPr/>
    </dgm:pt>
    <dgm:pt modelId="{D587F528-DA62-3C41-A0EF-BE9AEA17FCAA}" type="pres">
      <dgm:prSet presAssocID="{D0C9A5E2-AB7E-1740-846F-6D659FAB9876}" presName="node" presStyleLbl="node1" presStyleIdx="6" presStyleCnt="12">
        <dgm:presLayoutVars>
          <dgm:bulletEnabled val="1"/>
        </dgm:presLayoutVars>
      </dgm:prSet>
      <dgm:spPr/>
    </dgm:pt>
    <dgm:pt modelId="{6677A61B-E564-0549-99D8-331306AA7A37}" type="pres">
      <dgm:prSet presAssocID="{462FCEF2-A308-AC42-A8DB-E08637590B92}" presName="sibTrans" presStyleCnt="0"/>
      <dgm:spPr/>
    </dgm:pt>
    <dgm:pt modelId="{341D2990-5B41-6542-81DC-3DF734B72A0B}" type="pres">
      <dgm:prSet presAssocID="{F4AAFE93-FB0D-C045-9FDC-5421C55A533A}" presName="node" presStyleLbl="node1" presStyleIdx="7" presStyleCnt="12">
        <dgm:presLayoutVars>
          <dgm:bulletEnabled val="1"/>
        </dgm:presLayoutVars>
      </dgm:prSet>
      <dgm:spPr/>
    </dgm:pt>
    <dgm:pt modelId="{B6FFEAEC-4E3B-8349-A4B9-45BF14E84E90}" type="pres">
      <dgm:prSet presAssocID="{BE6A07CC-53C9-F04E-956B-BEC83768DC67}" presName="sibTrans" presStyleCnt="0"/>
      <dgm:spPr/>
    </dgm:pt>
    <dgm:pt modelId="{4C077AF2-A961-174A-94B5-8D2532B54269}" type="pres">
      <dgm:prSet presAssocID="{0190E137-3CEC-0D41-8D70-59BC3639977B}" presName="node" presStyleLbl="node1" presStyleIdx="8" presStyleCnt="12">
        <dgm:presLayoutVars>
          <dgm:bulletEnabled val="1"/>
        </dgm:presLayoutVars>
      </dgm:prSet>
      <dgm:spPr/>
    </dgm:pt>
    <dgm:pt modelId="{2371E035-3985-F842-B512-06413DDFEC6C}" type="pres">
      <dgm:prSet presAssocID="{41B78431-B833-284B-97F3-BFC1A1AE7FFD}" presName="sibTrans" presStyleCnt="0"/>
      <dgm:spPr/>
    </dgm:pt>
    <dgm:pt modelId="{208811DD-5982-AD40-9210-71B1121D5C5F}" type="pres">
      <dgm:prSet presAssocID="{188BB96F-B825-4045-BA90-1F57CE6722AC}" presName="node" presStyleLbl="node1" presStyleIdx="9" presStyleCnt="12">
        <dgm:presLayoutVars>
          <dgm:bulletEnabled val="1"/>
        </dgm:presLayoutVars>
      </dgm:prSet>
      <dgm:spPr/>
    </dgm:pt>
    <dgm:pt modelId="{68A03EFD-A9B5-A84C-BA75-292B669AFA8F}" type="pres">
      <dgm:prSet presAssocID="{3CFB36C5-1297-D244-8B65-00F9A8770B98}" presName="sibTrans" presStyleCnt="0"/>
      <dgm:spPr/>
    </dgm:pt>
    <dgm:pt modelId="{46E20EF4-5C25-2A4C-97C5-0C5F50F19106}" type="pres">
      <dgm:prSet presAssocID="{93900B9E-571F-3245-9310-6DBA7290CB92}" presName="node" presStyleLbl="node1" presStyleIdx="10" presStyleCnt="12">
        <dgm:presLayoutVars>
          <dgm:bulletEnabled val="1"/>
        </dgm:presLayoutVars>
      </dgm:prSet>
      <dgm:spPr/>
    </dgm:pt>
    <dgm:pt modelId="{FE9A272D-FAF5-0E4A-874F-BBFDC4F1B81B}" type="pres">
      <dgm:prSet presAssocID="{39423C5C-7B38-B447-BF25-CF344FFB9894}" presName="sibTrans" presStyleCnt="0"/>
      <dgm:spPr/>
    </dgm:pt>
    <dgm:pt modelId="{6161B0EF-BDD9-5B4D-8250-D45293BABE3E}" type="pres">
      <dgm:prSet presAssocID="{7625CC5A-2E82-3A44-8F62-066AA088062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ADADB04-1AFF-8248-907F-0B2540D2D070}" type="presOf" srcId="{D0C9A5E2-AB7E-1740-846F-6D659FAB9876}" destId="{D587F528-DA62-3C41-A0EF-BE9AEA17FCAA}" srcOrd="0" destOrd="0" presId="urn:microsoft.com/office/officeart/2005/8/layout/default"/>
    <dgm:cxn modelId="{823A4A10-916F-8C40-A131-D5B8F8699634}" srcId="{6D177E0C-7DDA-1542-887C-2A0C417E6AB1}" destId="{F4AAFE93-FB0D-C045-9FDC-5421C55A533A}" srcOrd="7" destOrd="0" parTransId="{F7AD9176-7442-AD46-B139-2B054CA11865}" sibTransId="{BE6A07CC-53C9-F04E-956B-BEC83768DC67}"/>
    <dgm:cxn modelId="{1A321020-3824-DE46-9165-24A68014A7D1}" srcId="{6D177E0C-7DDA-1542-887C-2A0C417E6AB1}" destId="{673A0D77-6A55-194B-9B04-CFB639385674}" srcOrd="5" destOrd="0" parTransId="{B35D5DB6-B618-0048-92E5-00E07FBAAB12}" sibTransId="{9350ADBB-FDA8-F24F-A44F-0F71F4A84D7D}"/>
    <dgm:cxn modelId="{F041972F-D906-0343-8106-062797973BC9}" type="presOf" srcId="{8286FF9F-2FCB-1A45-AB55-2034B6B0A93E}" destId="{009C4E06-B1D6-8644-B363-A2E91B38280D}" srcOrd="0" destOrd="0" presId="urn:microsoft.com/office/officeart/2005/8/layout/default"/>
    <dgm:cxn modelId="{7D479339-6F48-544D-AF2F-C43D18119624}" type="presOf" srcId="{6D177E0C-7DDA-1542-887C-2A0C417E6AB1}" destId="{50F80EAF-9D58-294D-8199-F42AD836EA88}" srcOrd="0" destOrd="0" presId="urn:microsoft.com/office/officeart/2005/8/layout/default"/>
    <dgm:cxn modelId="{DC1AC255-DFEA-9749-ABD9-22A905598DA7}" srcId="{6D177E0C-7DDA-1542-887C-2A0C417E6AB1}" destId="{CD24E4EB-DD59-8346-BD6B-00C3F61C7B45}" srcOrd="4" destOrd="0" parTransId="{308B451A-5994-FB45-8C5A-5809E8F3C36E}" sibTransId="{BEC34D5B-BE86-5A4F-B62E-3D7908FFD95D}"/>
    <dgm:cxn modelId="{22ABCC5A-245B-3B46-AAE6-D15810C567D9}" type="presOf" srcId="{CD24E4EB-DD59-8346-BD6B-00C3F61C7B45}" destId="{5E903724-C959-534C-886D-10E13BFCE592}" srcOrd="0" destOrd="0" presId="urn:microsoft.com/office/officeart/2005/8/layout/default"/>
    <dgm:cxn modelId="{8ADE465B-9388-A048-A85E-3DB0AEE3F2ED}" type="presOf" srcId="{5C9D5416-FE43-3E4D-B561-56C8D2210949}" destId="{08B1CE0B-F685-F443-908C-BE8926B69138}" srcOrd="0" destOrd="0" presId="urn:microsoft.com/office/officeart/2005/8/layout/default"/>
    <dgm:cxn modelId="{E6C5176C-69D3-C44C-A68F-FD61EFF33E79}" type="presOf" srcId="{F4AAFE93-FB0D-C045-9FDC-5421C55A533A}" destId="{341D2990-5B41-6542-81DC-3DF734B72A0B}" srcOrd="0" destOrd="0" presId="urn:microsoft.com/office/officeart/2005/8/layout/default"/>
    <dgm:cxn modelId="{4B6E3D75-26BA-B943-95D0-B44F6D2ACD10}" srcId="{6D177E0C-7DDA-1542-887C-2A0C417E6AB1}" destId="{8286FF9F-2FCB-1A45-AB55-2034B6B0A93E}" srcOrd="1" destOrd="0" parTransId="{50856016-3DC6-A54C-9C10-C217DA498D88}" sibTransId="{310452A5-B372-5E4C-9AC8-49C6293A7259}"/>
    <dgm:cxn modelId="{0754DF7E-286C-364A-A8D5-2AA5AD240F5E}" srcId="{6D177E0C-7DDA-1542-887C-2A0C417E6AB1}" destId="{7625CC5A-2E82-3A44-8F62-066AA0880620}" srcOrd="11" destOrd="0" parTransId="{32D5D415-E300-3D48-BC2F-945E64E077CE}" sibTransId="{4B33D64F-F635-3F4F-881C-0EA9F1B9287E}"/>
    <dgm:cxn modelId="{5F08E57E-E832-0F41-B52C-D19B28BEA51B}" type="presOf" srcId="{7625CC5A-2E82-3A44-8F62-066AA0880620}" destId="{6161B0EF-BDD9-5B4D-8250-D45293BABE3E}" srcOrd="0" destOrd="0" presId="urn:microsoft.com/office/officeart/2005/8/layout/default"/>
    <dgm:cxn modelId="{0DBD00A2-0043-8943-A13D-10F35AD0BE04}" srcId="{6D177E0C-7DDA-1542-887C-2A0C417E6AB1}" destId="{0190E137-3CEC-0D41-8D70-59BC3639977B}" srcOrd="8" destOrd="0" parTransId="{1E73B09C-23E4-074E-B282-B16845215189}" sibTransId="{41B78431-B833-284B-97F3-BFC1A1AE7FFD}"/>
    <dgm:cxn modelId="{8DEF14AA-1010-9F48-ADE3-973A1D5403EC}" type="presOf" srcId="{C936F6D7-80E0-8347-B388-1ABEE652A768}" destId="{0258CC1F-742F-B440-98AE-F6AB39C52B9B}" srcOrd="0" destOrd="0" presId="urn:microsoft.com/office/officeart/2005/8/layout/default"/>
    <dgm:cxn modelId="{FE85B6AC-E844-DE49-857B-17DBC9C05D9F}" type="presOf" srcId="{93900B9E-571F-3245-9310-6DBA7290CB92}" destId="{46E20EF4-5C25-2A4C-97C5-0C5F50F19106}" srcOrd="0" destOrd="0" presId="urn:microsoft.com/office/officeart/2005/8/layout/default"/>
    <dgm:cxn modelId="{1FBF67B9-1AF3-FB47-A630-8BFEFFBE2A17}" srcId="{6D177E0C-7DDA-1542-887C-2A0C417E6AB1}" destId="{C936F6D7-80E0-8347-B388-1ABEE652A768}" srcOrd="3" destOrd="0" parTransId="{34AEF9CF-9A61-1B4C-845A-C4D6C6D229DA}" sibTransId="{AF4A6E6D-B313-E949-A884-43588768F2A2}"/>
    <dgm:cxn modelId="{05A867C7-DCF6-3843-9E9E-9D776A17D809}" srcId="{6D177E0C-7DDA-1542-887C-2A0C417E6AB1}" destId="{6B7187BF-11BE-2644-A5AE-A6AF8503FC83}" srcOrd="0" destOrd="0" parTransId="{C8947E59-1077-BA49-9F20-763F44B07C16}" sibTransId="{2BDB5E59-D3F6-0F43-9522-8A2E3D81AD94}"/>
    <dgm:cxn modelId="{F811D6C9-9F0B-9A4F-8317-CCCDB9825AB6}" type="presOf" srcId="{188BB96F-B825-4045-BA90-1F57CE6722AC}" destId="{208811DD-5982-AD40-9210-71B1121D5C5F}" srcOrd="0" destOrd="0" presId="urn:microsoft.com/office/officeart/2005/8/layout/default"/>
    <dgm:cxn modelId="{397AE6CA-EFA2-4A4E-9FBA-4B0B717EDB15}" srcId="{6D177E0C-7DDA-1542-887C-2A0C417E6AB1}" destId="{5C9D5416-FE43-3E4D-B561-56C8D2210949}" srcOrd="2" destOrd="0" parTransId="{1C07DA4E-004C-6748-842E-CED3D452A1B1}" sibTransId="{9040541D-F0F5-BF4B-AB66-D6E4A4D69C2D}"/>
    <dgm:cxn modelId="{82DA62D0-3173-FC48-8C80-07B3E306FB79}" srcId="{6D177E0C-7DDA-1542-887C-2A0C417E6AB1}" destId="{93900B9E-571F-3245-9310-6DBA7290CB92}" srcOrd="10" destOrd="0" parTransId="{12D1AEA6-F0F3-034B-8BF3-E0C6434A4CC3}" sibTransId="{39423C5C-7B38-B447-BF25-CF344FFB9894}"/>
    <dgm:cxn modelId="{434DC1DB-FAD2-FB4A-AF9C-D33302674F96}" type="presOf" srcId="{673A0D77-6A55-194B-9B04-CFB639385674}" destId="{5E4444DC-0F59-8E45-8D71-8C5EE55A98CE}" srcOrd="0" destOrd="0" presId="urn:microsoft.com/office/officeart/2005/8/layout/default"/>
    <dgm:cxn modelId="{B47655DC-F876-334B-BD68-B5CCC33180C9}" type="presOf" srcId="{6B7187BF-11BE-2644-A5AE-A6AF8503FC83}" destId="{633485E9-826E-2548-9D1A-F2CE4029E4CE}" srcOrd="0" destOrd="0" presId="urn:microsoft.com/office/officeart/2005/8/layout/default"/>
    <dgm:cxn modelId="{653AD7DD-3374-4743-B3F0-B7D66404D2FA}" srcId="{6D177E0C-7DDA-1542-887C-2A0C417E6AB1}" destId="{D0C9A5E2-AB7E-1740-846F-6D659FAB9876}" srcOrd="6" destOrd="0" parTransId="{DF3C3E34-651C-9247-A8A7-97B31CCF6BF9}" sibTransId="{462FCEF2-A308-AC42-A8DB-E08637590B92}"/>
    <dgm:cxn modelId="{CFB9F3E2-FFD1-7B47-8CE7-1A48872BB808}" type="presOf" srcId="{0190E137-3CEC-0D41-8D70-59BC3639977B}" destId="{4C077AF2-A961-174A-94B5-8D2532B54269}" srcOrd="0" destOrd="0" presId="urn:microsoft.com/office/officeart/2005/8/layout/default"/>
    <dgm:cxn modelId="{89FD4FEB-5B96-C34E-9A1C-378E3758117F}" srcId="{6D177E0C-7DDA-1542-887C-2A0C417E6AB1}" destId="{188BB96F-B825-4045-BA90-1F57CE6722AC}" srcOrd="9" destOrd="0" parTransId="{D079DBC4-D8DF-D44B-AE86-200DF9E301F8}" sibTransId="{3CFB36C5-1297-D244-8B65-00F9A8770B98}"/>
    <dgm:cxn modelId="{23486C9D-676F-784E-A6F4-975F453A845B}" type="presParOf" srcId="{50F80EAF-9D58-294D-8199-F42AD836EA88}" destId="{633485E9-826E-2548-9D1A-F2CE4029E4CE}" srcOrd="0" destOrd="0" presId="urn:microsoft.com/office/officeart/2005/8/layout/default"/>
    <dgm:cxn modelId="{242DF82C-9B02-BD44-A341-31A938B900F5}" type="presParOf" srcId="{50F80EAF-9D58-294D-8199-F42AD836EA88}" destId="{AA29E633-394B-564A-A24A-3EF1C1A57773}" srcOrd="1" destOrd="0" presId="urn:microsoft.com/office/officeart/2005/8/layout/default"/>
    <dgm:cxn modelId="{D4817F0A-25C1-BE48-98F0-391812E3DAD0}" type="presParOf" srcId="{50F80EAF-9D58-294D-8199-F42AD836EA88}" destId="{009C4E06-B1D6-8644-B363-A2E91B38280D}" srcOrd="2" destOrd="0" presId="urn:microsoft.com/office/officeart/2005/8/layout/default"/>
    <dgm:cxn modelId="{EA48DFFA-4DA4-5741-8756-55FDBCF764FC}" type="presParOf" srcId="{50F80EAF-9D58-294D-8199-F42AD836EA88}" destId="{1F7E4EED-0149-0344-B556-B9745D66AB2B}" srcOrd="3" destOrd="0" presId="urn:microsoft.com/office/officeart/2005/8/layout/default"/>
    <dgm:cxn modelId="{303A322C-49D3-EA4B-8F28-AC67FA02B8AD}" type="presParOf" srcId="{50F80EAF-9D58-294D-8199-F42AD836EA88}" destId="{08B1CE0B-F685-F443-908C-BE8926B69138}" srcOrd="4" destOrd="0" presId="urn:microsoft.com/office/officeart/2005/8/layout/default"/>
    <dgm:cxn modelId="{185F2669-CCCD-BE4A-9482-32875FE04CF9}" type="presParOf" srcId="{50F80EAF-9D58-294D-8199-F42AD836EA88}" destId="{D5D69CC7-CAD5-4B4B-963F-D0665FDBBA24}" srcOrd="5" destOrd="0" presId="urn:microsoft.com/office/officeart/2005/8/layout/default"/>
    <dgm:cxn modelId="{909B098C-9A5D-0B49-B773-EC6B44035DF0}" type="presParOf" srcId="{50F80EAF-9D58-294D-8199-F42AD836EA88}" destId="{0258CC1F-742F-B440-98AE-F6AB39C52B9B}" srcOrd="6" destOrd="0" presId="urn:microsoft.com/office/officeart/2005/8/layout/default"/>
    <dgm:cxn modelId="{CC124703-CAC3-F547-9745-5039D104FE2C}" type="presParOf" srcId="{50F80EAF-9D58-294D-8199-F42AD836EA88}" destId="{56CAE058-2550-E946-B967-A453F8C1B359}" srcOrd="7" destOrd="0" presId="urn:microsoft.com/office/officeart/2005/8/layout/default"/>
    <dgm:cxn modelId="{04E6D82E-27BB-A54F-8623-B655DBB7EFCC}" type="presParOf" srcId="{50F80EAF-9D58-294D-8199-F42AD836EA88}" destId="{5E903724-C959-534C-886D-10E13BFCE592}" srcOrd="8" destOrd="0" presId="urn:microsoft.com/office/officeart/2005/8/layout/default"/>
    <dgm:cxn modelId="{38DD2753-2B00-6D44-92C7-1C00EDA41517}" type="presParOf" srcId="{50F80EAF-9D58-294D-8199-F42AD836EA88}" destId="{9E7E7077-198F-0C41-9109-385CD934EBA5}" srcOrd="9" destOrd="0" presId="urn:microsoft.com/office/officeart/2005/8/layout/default"/>
    <dgm:cxn modelId="{6B34952E-7981-3E49-A565-DC07AEC61F6A}" type="presParOf" srcId="{50F80EAF-9D58-294D-8199-F42AD836EA88}" destId="{5E4444DC-0F59-8E45-8D71-8C5EE55A98CE}" srcOrd="10" destOrd="0" presId="urn:microsoft.com/office/officeart/2005/8/layout/default"/>
    <dgm:cxn modelId="{0802ADC7-BE06-3D4A-9A38-8E5139142307}" type="presParOf" srcId="{50F80EAF-9D58-294D-8199-F42AD836EA88}" destId="{CC5615D1-B06D-F548-9880-0A0D8085CBED}" srcOrd="11" destOrd="0" presId="urn:microsoft.com/office/officeart/2005/8/layout/default"/>
    <dgm:cxn modelId="{DF551E0D-7B82-EB4A-91E9-A7EC35CC02FE}" type="presParOf" srcId="{50F80EAF-9D58-294D-8199-F42AD836EA88}" destId="{D587F528-DA62-3C41-A0EF-BE9AEA17FCAA}" srcOrd="12" destOrd="0" presId="urn:microsoft.com/office/officeart/2005/8/layout/default"/>
    <dgm:cxn modelId="{A054BFBF-40DF-CC43-883D-8E563A513834}" type="presParOf" srcId="{50F80EAF-9D58-294D-8199-F42AD836EA88}" destId="{6677A61B-E564-0549-99D8-331306AA7A37}" srcOrd="13" destOrd="0" presId="urn:microsoft.com/office/officeart/2005/8/layout/default"/>
    <dgm:cxn modelId="{8C8D9BAE-91AE-7E42-A8E1-D38F3F499653}" type="presParOf" srcId="{50F80EAF-9D58-294D-8199-F42AD836EA88}" destId="{341D2990-5B41-6542-81DC-3DF734B72A0B}" srcOrd="14" destOrd="0" presId="urn:microsoft.com/office/officeart/2005/8/layout/default"/>
    <dgm:cxn modelId="{219DDDC8-A71B-0F4F-A886-326DE45E5F4D}" type="presParOf" srcId="{50F80EAF-9D58-294D-8199-F42AD836EA88}" destId="{B6FFEAEC-4E3B-8349-A4B9-45BF14E84E90}" srcOrd="15" destOrd="0" presId="urn:microsoft.com/office/officeart/2005/8/layout/default"/>
    <dgm:cxn modelId="{C7FDFB1A-189B-B540-8D1A-D1009D7E6EB0}" type="presParOf" srcId="{50F80EAF-9D58-294D-8199-F42AD836EA88}" destId="{4C077AF2-A961-174A-94B5-8D2532B54269}" srcOrd="16" destOrd="0" presId="urn:microsoft.com/office/officeart/2005/8/layout/default"/>
    <dgm:cxn modelId="{85AC3F65-CE8B-DC46-B2EF-036F8AF11A0B}" type="presParOf" srcId="{50F80EAF-9D58-294D-8199-F42AD836EA88}" destId="{2371E035-3985-F842-B512-06413DDFEC6C}" srcOrd="17" destOrd="0" presId="urn:microsoft.com/office/officeart/2005/8/layout/default"/>
    <dgm:cxn modelId="{13EE2AFA-0481-3943-97EE-A65E6B96F0DF}" type="presParOf" srcId="{50F80EAF-9D58-294D-8199-F42AD836EA88}" destId="{208811DD-5982-AD40-9210-71B1121D5C5F}" srcOrd="18" destOrd="0" presId="urn:microsoft.com/office/officeart/2005/8/layout/default"/>
    <dgm:cxn modelId="{7145D630-1E84-2742-8628-ABA14D69CF0C}" type="presParOf" srcId="{50F80EAF-9D58-294D-8199-F42AD836EA88}" destId="{68A03EFD-A9B5-A84C-BA75-292B669AFA8F}" srcOrd="19" destOrd="0" presId="urn:microsoft.com/office/officeart/2005/8/layout/default"/>
    <dgm:cxn modelId="{9EDC0215-1C13-F04A-9230-485A1C09C817}" type="presParOf" srcId="{50F80EAF-9D58-294D-8199-F42AD836EA88}" destId="{46E20EF4-5C25-2A4C-97C5-0C5F50F19106}" srcOrd="20" destOrd="0" presId="urn:microsoft.com/office/officeart/2005/8/layout/default"/>
    <dgm:cxn modelId="{7FF6C7B8-3A3F-384D-BA8A-A2B61A08F667}" type="presParOf" srcId="{50F80EAF-9D58-294D-8199-F42AD836EA88}" destId="{FE9A272D-FAF5-0E4A-874F-BBFDC4F1B81B}" srcOrd="21" destOrd="0" presId="urn:microsoft.com/office/officeart/2005/8/layout/default"/>
    <dgm:cxn modelId="{42DCAFC5-4F52-334E-B5B0-109A6520D31C}" type="presParOf" srcId="{50F80EAF-9D58-294D-8199-F42AD836EA88}" destId="{6161B0EF-BDD9-5B4D-8250-D45293BABE3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37395C-7C62-6341-9025-6DD4C9602108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32A52-200D-8A4C-B694-A02DC9014290}">
      <dgm:prSet phldrT="[Text]" custT="1"/>
      <dgm:spPr/>
      <dgm:t>
        <a:bodyPr/>
        <a:lstStyle/>
        <a:p>
          <a:r>
            <a:rPr lang="en-US" sz="2000" dirty="0" err="1"/>
            <a:t>Summarise</a:t>
          </a:r>
          <a:r>
            <a:rPr lang="en-US" sz="2000" dirty="0"/>
            <a:t> the problem</a:t>
          </a:r>
        </a:p>
      </dgm:t>
    </dgm:pt>
    <dgm:pt modelId="{A0655CCA-6978-6440-A437-FDE7BBF05DCD}" type="parTrans" cxnId="{5AF5A5E3-6B4A-C34A-9096-56BB37DC462F}">
      <dgm:prSet/>
      <dgm:spPr/>
      <dgm:t>
        <a:bodyPr/>
        <a:lstStyle/>
        <a:p>
          <a:endParaRPr lang="en-US" sz="2000"/>
        </a:p>
      </dgm:t>
    </dgm:pt>
    <dgm:pt modelId="{32F12469-491D-A349-A4EB-A53AD4BC11C9}" type="sibTrans" cxnId="{5AF5A5E3-6B4A-C34A-9096-56BB37DC462F}">
      <dgm:prSet custT="1"/>
      <dgm:spPr/>
      <dgm:t>
        <a:bodyPr/>
        <a:lstStyle/>
        <a:p>
          <a:endParaRPr lang="en-US" sz="2000"/>
        </a:p>
      </dgm:t>
    </dgm:pt>
    <dgm:pt modelId="{B39D121A-DDC6-6842-95B2-00B08084C3FD}">
      <dgm:prSet phldrT="[Text]" custT="1"/>
      <dgm:spPr/>
      <dgm:t>
        <a:bodyPr/>
        <a:lstStyle/>
        <a:p>
          <a:r>
            <a:rPr lang="en-US" sz="2000" dirty="0"/>
            <a:t>Choose 3–5 alternative hypotheses to test</a:t>
          </a:r>
        </a:p>
      </dgm:t>
    </dgm:pt>
    <dgm:pt modelId="{7133B6E5-0D6C-E845-B3AA-48F96297B056}" type="parTrans" cxnId="{A5687BBC-957C-C84F-ADA7-122894FB624D}">
      <dgm:prSet/>
      <dgm:spPr/>
      <dgm:t>
        <a:bodyPr/>
        <a:lstStyle/>
        <a:p>
          <a:endParaRPr lang="en-US" sz="2000"/>
        </a:p>
      </dgm:t>
    </dgm:pt>
    <dgm:pt modelId="{CE6B7A67-014B-F747-A921-8392AB3D26D5}" type="sibTrans" cxnId="{A5687BBC-957C-C84F-ADA7-122894FB624D}">
      <dgm:prSet custT="1"/>
      <dgm:spPr/>
      <dgm:t>
        <a:bodyPr/>
        <a:lstStyle/>
        <a:p>
          <a:endParaRPr lang="en-US" sz="2000"/>
        </a:p>
      </dgm:t>
    </dgm:pt>
    <dgm:pt modelId="{2E0DE849-3BAC-2E45-B35B-E6BFF0FF1EF2}">
      <dgm:prSet phldrT="[Text]" custT="1"/>
      <dgm:spPr/>
      <dgm:t>
        <a:bodyPr/>
        <a:lstStyle/>
        <a:p>
          <a:r>
            <a:rPr lang="en-US" sz="2000" dirty="0"/>
            <a:t>See which fits the evidence</a:t>
          </a:r>
        </a:p>
      </dgm:t>
    </dgm:pt>
    <dgm:pt modelId="{AEFB75C7-FE91-E144-8B39-F85A44495D6E}" type="parTrans" cxnId="{7FA39F57-205A-E146-92F8-85FEFD54C71E}">
      <dgm:prSet/>
      <dgm:spPr/>
      <dgm:t>
        <a:bodyPr/>
        <a:lstStyle/>
        <a:p>
          <a:endParaRPr lang="en-US" sz="2000"/>
        </a:p>
      </dgm:t>
    </dgm:pt>
    <dgm:pt modelId="{E32747F3-98C6-3249-AF51-41DE7FB207A6}" type="sibTrans" cxnId="{7FA39F57-205A-E146-92F8-85FEFD54C71E}">
      <dgm:prSet custT="1"/>
      <dgm:spPr/>
      <dgm:t>
        <a:bodyPr/>
        <a:lstStyle/>
        <a:p>
          <a:endParaRPr lang="en-US" sz="2000"/>
        </a:p>
      </dgm:t>
    </dgm:pt>
    <dgm:pt modelId="{0B7B65E1-FBB5-5548-81B6-F02EBCC71C2B}">
      <dgm:prSet phldrT="[Text]" custT="1"/>
      <dgm:spPr/>
      <dgm:t>
        <a:bodyPr/>
        <a:lstStyle/>
        <a:p>
          <a:r>
            <a:rPr lang="en-US" sz="2000" dirty="0"/>
            <a:t>Choose hypothesis that best fits the evidence</a:t>
          </a:r>
        </a:p>
      </dgm:t>
    </dgm:pt>
    <dgm:pt modelId="{791E1F34-61C6-A44B-B3C2-F931534593CB}" type="parTrans" cxnId="{E23BF7D9-926B-EF44-81E2-6902504477C9}">
      <dgm:prSet/>
      <dgm:spPr/>
      <dgm:t>
        <a:bodyPr/>
        <a:lstStyle/>
        <a:p>
          <a:endParaRPr lang="en-US" sz="2000"/>
        </a:p>
      </dgm:t>
    </dgm:pt>
    <dgm:pt modelId="{156CB873-57C8-384B-A074-3A4D3546BCC7}" type="sibTrans" cxnId="{E23BF7D9-926B-EF44-81E2-6902504477C9}">
      <dgm:prSet/>
      <dgm:spPr/>
      <dgm:t>
        <a:bodyPr/>
        <a:lstStyle/>
        <a:p>
          <a:endParaRPr lang="en-US" sz="2000"/>
        </a:p>
      </dgm:t>
    </dgm:pt>
    <dgm:pt modelId="{60F946F3-EDDD-474B-A739-C71CD539C112}" type="pres">
      <dgm:prSet presAssocID="{2237395C-7C62-6341-9025-6DD4C9602108}" presName="outerComposite" presStyleCnt="0">
        <dgm:presLayoutVars>
          <dgm:chMax val="5"/>
          <dgm:dir/>
          <dgm:resizeHandles val="exact"/>
        </dgm:presLayoutVars>
      </dgm:prSet>
      <dgm:spPr/>
    </dgm:pt>
    <dgm:pt modelId="{E06073EC-8B36-324C-AFAF-BC83DFB252CF}" type="pres">
      <dgm:prSet presAssocID="{2237395C-7C62-6341-9025-6DD4C9602108}" presName="dummyMaxCanvas" presStyleCnt="0">
        <dgm:presLayoutVars/>
      </dgm:prSet>
      <dgm:spPr/>
    </dgm:pt>
    <dgm:pt modelId="{5225A918-3CC7-9746-BCBE-0B804B1A81C0}" type="pres">
      <dgm:prSet presAssocID="{2237395C-7C62-6341-9025-6DD4C9602108}" presName="FourNodes_1" presStyleLbl="node1" presStyleIdx="0" presStyleCnt="4">
        <dgm:presLayoutVars>
          <dgm:bulletEnabled val="1"/>
        </dgm:presLayoutVars>
      </dgm:prSet>
      <dgm:spPr/>
    </dgm:pt>
    <dgm:pt modelId="{DFDA295C-E2B9-8645-AC90-0F793E43E2BD}" type="pres">
      <dgm:prSet presAssocID="{2237395C-7C62-6341-9025-6DD4C9602108}" presName="FourNodes_2" presStyleLbl="node1" presStyleIdx="1" presStyleCnt="4">
        <dgm:presLayoutVars>
          <dgm:bulletEnabled val="1"/>
        </dgm:presLayoutVars>
      </dgm:prSet>
      <dgm:spPr/>
    </dgm:pt>
    <dgm:pt modelId="{77AD7E4D-5259-4C43-A8DA-8C1AB5104996}" type="pres">
      <dgm:prSet presAssocID="{2237395C-7C62-6341-9025-6DD4C9602108}" presName="FourNodes_3" presStyleLbl="node1" presStyleIdx="2" presStyleCnt="4">
        <dgm:presLayoutVars>
          <dgm:bulletEnabled val="1"/>
        </dgm:presLayoutVars>
      </dgm:prSet>
      <dgm:spPr/>
    </dgm:pt>
    <dgm:pt modelId="{E9DBA163-7C66-534A-80E5-DBBEF20F18F3}" type="pres">
      <dgm:prSet presAssocID="{2237395C-7C62-6341-9025-6DD4C9602108}" presName="FourNodes_4" presStyleLbl="node1" presStyleIdx="3" presStyleCnt="4">
        <dgm:presLayoutVars>
          <dgm:bulletEnabled val="1"/>
        </dgm:presLayoutVars>
      </dgm:prSet>
      <dgm:spPr/>
    </dgm:pt>
    <dgm:pt modelId="{A957E55A-8F0E-564B-BBAC-83F653CADFDA}" type="pres">
      <dgm:prSet presAssocID="{2237395C-7C62-6341-9025-6DD4C9602108}" presName="FourConn_1-2" presStyleLbl="fgAccFollowNode1" presStyleIdx="0" presStyleCnt="3">
        <dgm:presLayoutVars>
          <dgm:bulletEnabled val="1"/>
        </dgm:presLayoutVars>
      </dgm:prSet>
      <dgm:spPr/>
    </dgm:pt>
    <dgm:pt modelId="{1FAD3D19-D879-B644-ACB2-F20E39B3223F}" type="pres">
      <dgm:prSet presAssocID="{2237395C-7C62-6341-9025-6DD4C9602108}" presName="FourConn_2-3" presStyleLbl="fgAccFollowNode1" presStyleIdx="1" presStyleCnt="3">
        <dgm:presLayoutVars>
          <dgm:bulletEnabled val="1"/>
        </dgm:presLayoutVars>
      </dgm:prSet>
      <dgm:spPr/>
    </dgm:pt>
    <dgm:pt modelId="{9F534C01-5AA0-AE42-9078-1288B59DC9A8}" type="pres">
      <dgm:prSet presAssocID="{2237395C-7C62-6341-9025-6DD4C9602108}" presName="FourConn_3-4" presStyleLbl="fgAccFollowNode1" presStyleIdx="2" presStyleCnt="3">
        <dgm:presLayoutVars>
          <dgm:bulletEnabled val="1"/>
        </dgm:presLayoutVars>
      </dgm:prSet>
      <dgm:spPr/>
    </dgm:pt>
    <dgm:pt modelId="{E820611F-A777-7444-BC1A-543AAE2C19DB}" type="pres">
      <dgm:prSet presAssocID="{2237395C-7C62-6341-9025-6DD4C9602108}" presName="FourNodes_1_text" presStyleLbl="node1" presStyleIdx="3" presStyleCnt="4">
        <dgm:presLayoutVars>
          <dgm:bulletEnabled val="1"/>
        </dgm:presLayoutVars>
      </dgm:prSet>
      <dgm:spPr/>
    </dgm:pt>
    <dgm:pt modelId="{75DBB10E-150D-1F47-8384-9F3F86DCDAD2}" type="pres">
      <dgm:prSet presAssocID="{2237395C-7C62-6341-9025-6DD4C9602108}" presName="FourNodes_2_text" presStyleLbl="node1" presStyleIdx="3" presStyleCnt="4">
        <dgm:presLayoutVars>
          <dgm:bulletEnabled val="1"/>
        </dgm:presLayoutVars>
      </dgm:prSet>
      <dgm:spPr/>
    </dgm:pt>
    <dgm:pt modelId="{0B0BE7FE-346C-7744-B0F7-5A33EC13B794}" type="pres">
      <dgm:prSet presAssocID="{2237395C-7C62-6341-9025-6DD4C9602108}" presName="FourNodes_3_text" presStyleLbl="node1" presStyleIdx="3" presStyleCnt="4">
        <dgm:presLayoutVars>
          <dgm:bulletEnabled val="1"/>
        </dgm:presLayoutVars>
      </dgm:prSet>
      <dgm:spPr/>
    </dgm:pt>
    <dgm:pt modelId="{B23AE3A3-E342-584B-B275-12449FC771A4}" type="pres">
      <dgm:prSet presAssocID="{2237395C-7C62-6341-9025-6DD4C960210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108BB01-19AF-534A-8563-68BA5BE50923}" type="presOf" srcId="{CE6B7A67-014B-F747-A921-8392AB3D26D5}" destId="{1FAD3D19-D879-B644-ACB2-F20E39B3223F}" srcOrd="0" destOrd="0" presId="urn:microsoft.com/office/officeart/2005/8/layout/vProcess5"/>
    <dgm:cxn modelId="{31A7A405-37DF-7448-83E7-9BA7843DA087}" type="presOf" srcId="{2E0DE849-3BAC-2E45-B35B-E6BFF0FF1EF2}" destId="{77AD7E4D-5259-4C43-A8DA-8C1AB5104996}" srcOrd="0" destOrd="0" presId="urn:microsoft.com/office/officeart/2005/8/layout/vProcess5"/>
    <dgm:cxn modelId="{E1131F15-4BE0-8A41-8B8C-9BA2777B2FBD}" type="presOf" srcId="{E32747F3-98C6-3249-AF51-41DE7FB207A6}" destId="{9F534C01-5AA0-AE42-9078-1288B59DC9A8}" srcOrd="0" destOrd="0" presId="urn:microsoft.com/office/officeart/2005/8/layout/vProcess5"/>
    <dgm:cxn modelId="{7C3B6D2C-2A00-9647-AB10-04507AF56DDF}" type="presOf" srcId="{B39D121A-DDC6-6842-95B2-00B08084C3FD}" destId="{75DBB10E-150D-1F47-8384-9F3F86DCDAD2}" srcOrd="1" destOrd="0" presId="urn:microsoft.com/office/officeart/2005/8/layout/vProcess5"/>
    <dgm:cxn modelId="{AA69A030-0F41-DE47-9489-62159B5C9858}" type="presOf" srcId="{0B7B65E1-FBB5-5548-81B6-F02EBCC71C2B}" destId="{B23AE3A3-E342-584B-B275-12449FC771A4}" srcOrd="1" destOrd="0" presId="urn:microsoft.com/office/officeart/2005/8/layout/vProcess5"/>
    <dgm:cxn modelId="{148B6846-21DD-DE4F-A1D1-C5FD294192CE}" type="presOf" srcId="{0B7B65E1-FBB5-5548-81B6-F02EBCC71C2B}" destId="{E9DBA163-7C66-534A-80E5-DBBEF20F18F3}" srcOrd="0" destOrd="0" presId="urn:microsoft.com/office/officeart/2005/8/layout/vProcess5"/>
    <dgm:cxn modelId="{1FB29B48-37B7-0844-9E10-248C4778C0DE}" type="presOf" srcId="{1C232A52-200D-8A4C-B694-A02DC9014290}" destId="{5225A918-3CC7-9746-BCBE-0B804B1A81C0}" srcOrd="0" destOrd="0" presId="urn:microsoft.com/office/officeart/2005/8/layout/vProcess5"/>
    <dgm:cxn modelId="{1C919049-FCF4-1943-984B-6021F408F540}" type="presOf" srcId="{2E0DE849-3BAC-2E45-B35B-E6BFF0FF1EF2}" destId="{0B0BE7FE-346C-7744-B0F7-5A33EC13B794}" srcOrd="1" destOrd="0" presId="urn:microsoft.com/office/officeart/2005/8/layout/vProcess5"/>
    <dgm:cxn modelId="{7FA39F57-205A-E146-92F8-85FEFD54C71E}" srcId="{2237395C-7C62-6341-9025-6DD4C9602108}" destId="{2E0DE849-3BAC-2E45-B35B-E6BFF0FF1EF2}" srcOrd="2" destOrd="0" parTransId="{AEFB75C7-FE91-E144-8B39-F85A44495D6E}" sibTransId="{E32747F3-98C6-3249-AF51-41DE7FB207A6}"/>
    <dgm:cxn modelId="{DB7A6690-4831-5044-9DB4-4063D7EEA919}" type="presOf" srcId="{1C232A52-200D-8A4C-B694-A02DC9014290}" destId="{E820611F-A777-7444-BC1A-543AAE2C19DB}" srcOrd="1" destOrd="0" presId="urn:microsoft.com/office/officeart/2005/8/layout/vProcess5"/>
    <dgm:cxn modelId="{FBF185AB-F205-DF4F-80A7-8EB2CE77FDBB}" type="presOf" srcId="{2237395C-7C62-6341-9025-6DD4C9602108}" destId="{60F946F3-EDDD-474B-A739-C71CD539C112}" srcOrd="0" destOrd="0" presId="urn:microsoft.com/office/officeart/2005/8/layout/vProcess5"/>
    <dgm:cxn modelId="{A5687BBC-957C-C84F-ADA7-122894FB624D}" srcId="{2237395C-7C62-6341-9025-6DD4C9602108}" destId="{B39D121A-DDC6-6842-95B2-00B08084C3FD}" srcOrd="1" destOrd="0" parTransId="{7133B6E5-0D6C-E845-B3AA-48F96297B056}" sibTransId="{CE6B7A67-014B-F747-A921-8392AB3D26D5}"/>
    <dgm:cxn modelId="{2DCD7FD1-EA36-7942-AF37-E6F4FC672150}" type="presOf" srcId="{32F12469-491D-A349-A4EB-A53AD4BC11C9}" destId="{A957E55A-8F0E-564B-BBAC-83F653CADFDA}" srcOrd="0" destOrd="0" presId="urn:microsoft.com/office/officeart/2005/8/layout/vProcess5"/>
    <dgm:cxn modelId="{E23BF7D9-926B-EF44-81E2-6902504477C9}" srcId="{2237395C-7C62-6341-9025-6DD4C9602108}" destId="{0B7B65E1-FBB5-5548-81B6-F02EBCC71C2B}" srcOrd="3" destOrd="0" parTransId="{791E1F34-61C6-A44B-B3C2-F931534593CB}" sibTransId="{156CB873-57C8-384B-A074-3A4D3546BCC7}"/>
    <dgm:cxn modelId="{7B5B2EE2-BFBA-CC4D-AB60-5849E5F588F3}" type="presOf" srcId="{B39D121A-DDC6-6842-95B2-00B08084C3FD}" destId="{DFDA295C-E2B9-8645-AC90-0F793E43E2BD}" srcOrd="0" destOrd="0" presId="urn:microsoft.com/office/officeart/2005/8/layout/vProcess5"/>
    <dgm:cxn modelId="{5AF5A5E3-6B4A-C34A-9096-56BB37DC462F}" srcId="{2237395C-7C62-6341-9025-6DD4C9602108}" destId="{1C232A52-200D-8A4C-B694-A02DC9014290}" srcOrd="0" destOrd="0" parTransId="{A0655CCA-6978-6440-A437-FDE7BBF05DCD}" sibTransId="{32F12469-491D-A349-A4EB-A53AD4BC11C9}"/>
    <dgm:cxn modelId="{BFE128C5-8EA6-1A49-9390-C04E97BC550E}" type="presParOf" srcId="{60F946F3-EDDD-474B-A739-C71CD539C112}" destId="{E06073EC-8B36-324C-AFAF-BC83DFB252CF}" srcOrd="0" destOrd="0" presId="urn:microsoft.com/office/officeart/2005/8/layout/vProcess5"/>
    <dgm:cxn modelId="{99D45129-FB30-BF4B-9979-F88B9B721F9F}" type="presParOf" srcId="{60F946F3-EDDD-474B-A739-C71CD539C112}" destId="{5225A918-3CC7-9746-BCBE-0B804B1A81C0}" srcOrd="1" destOrd="0" presId="urn:microsoft.com/office/officeart/2005/8/layout/vProcess5"/>
    <dgm:cxn modelId="{332D6856-975F-6040-9DE8-9A54C2A46673}" type="presParOf" srcId="{60F946F3-EDDD-474B-A739-C71CD539C112}" destId="{DFDA295C-E2B9-8645-AC90-0F793E43E2BD}" srcOrd="2" destOrd="0" presId="urn:microsoft.com/office/officeart/2005/8/layout/vProcess5"/>
    <dgm:cxn modelId="{A5786BF9-50EC-AC45-BB47-52C35E976B69}" type="presParOf" srcId="{60F946F3-EDDD-474B-A739-C71CD539C112}" destId="{77AD7E4D-5259-4C43-A8DA-8C1AB5104996}" srcOrd="3" destOrd="0" presId="urn:microsoft.com/office/officeart/2005/8/layout/vProcess5"/>
    <dgm:cxn modelId="{B6CAF573-0637-8543-9110-5800DDCEDC7D}" type="presParOf" srcId="{60F946F3-EDDD-474B-A739-C71CD539C112}" destId="{E9DBA163-7C66-534A-80E5-DBBEF20F18F3}" srcOrd="4" destOrd="0" presId="urn:microsoft.com/office/officeart/2005/8/layout/vProcess5"/>
    <dgm:cxn modelId="{513473EA-8546-D942-9AD4-CBA864409634}" type="presParOf" srcId="{60F946F3-EDDD-474B-A739-C71CD539C112}" destId="{A957E55A-8F0E-564B-BBAC-83F653CADFDA}" srcOrd="5" destOrd="0" presId="urn:microsoft.com/office/officeart/2005/8/layout/vProcess5"/>
    <dgm:cxn modelId="{064C1EAB-BB91-514B-AD6C-F3E2FC823F3D}" type="presParOf" srcId="{60F946F3-EDDD-474B-A739-C71CD539C112}" destId="{1FAD3D19-D879-B644-ACB2-F20E39B3223F}" srcOrd="6" destOrd="0" presId="urn:microsoft.com/office/officeart/2005/8/layout/vProcess5"/>
    <dgm:cxn modelId="{6E535462-CC6B-084A-BC88-A1F6B830845F}" type="presParOf" srcId="{60F946F3-EDDD-474B-A739-C71CD539C112}" destId="{9F534C01-5AA0-AE42-9078-1288B59DC9A8}" srcOrd="7" destOrd="0" presId="urn:microsoft.com/office/officeart/2005/8/layout/vProcess5"/>
    <dgm:cxn modelId="{5966498E-7A47-4246-8333-C96C5C9238F0}" type="presParOf" srcId="{60F946F3-EDDD-474B-A739-C71CD539C112}" destId="{E820611F-A777-7444-BC1A-543AAE2C19DB}" srcOrd="8" destOrd="0" presId="urn:microsoft.com/office/officeart/2005/8/layout/vProcess5"/>
    <dgm:cxn modelId="{5EA42C3B-FDED-7844-8565-1741DB0E3C6C}" type="presParOf" srcId="{60F946F3-EDDD-474B-A739-C71CD539C112}" destId="{75DBB10E-150D-1F47-8384-9F3F86DCDAD2}" srcOrd="9" destOrd="0" presId="urn:microsoft.com/office/officeart/2005/8/layout/vProcess5"/>
    <dgm:cxn modelId="{E12B5ED8-020B-0F44-92F3-969B093ACBFC}" type="presParOf" srcId="{60F946F3-EDDD-474B-A739-C71CD539C112}" destId="{0B0BE7FE-346C-7744-B0F7-5A33EC13B794}" srcOrd="10" destOrd="0" presId="urn:microsoft.com/office/officeart/2005/8/layout/vProcess5"/>
    <dgm:cxn modelId="{E412A41D-4AB5-6F4D-B651-7CAFCD9D73DF}" type="presParOf" srcId="{60F946F3-EDDD-474B-A739-C71CD539C112}" destId="{B23AE3A3-E342-584B-B275-12449FC771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0DB785-4671-3247-9C8F-7A606F7C4AA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74002-33A7-FE43-A75B-63C67EFF17D2}">
      <dgm:prSet phldrT="[Text]" custT="1"/>
      <dgm:spPr/>
      <dgm:t>
        <a:bodyPr/>
        <a:lstStyle/>
        <a:p>
          <a:r>
            <a:rPr lang="en-US" sz="2000" dirty="0"/>
            <a:t>some metal thieves would have previously been involved in offences associated with OCGs</a:t>
          </a:r>
        </a:p>
      </dgm:t>
    </dgm:pt>
    <dgm:pt modelId="{3A0D07A2-5045-3848-985A-4E7CAE419F4F}" type="parTrans" cxnId="{CB2DFA4D-2B68-394F-AA8C-3854C10A9ADE}">
      <dgm:prSet/>
      <dgm:spPr/>
      <dgm:t>
        <a:bodyPr/>
        <a:lstStyle/>
        <a:p>
          <a:endParaRPr lang="en-US" sz="1400"/>
        </a:p>
      </dgm:t>
    </dgm:pt>
    <dgm:pt modelId="{AB0C1D15-485B-7E4A-B618-01899EE76BB6}" type="sibTrans" cxnId="{CB2DFA4D-2B68-394F-AA8C-3854C10A9ADE}">
      <dgm:prSet/>
      <dgm:spPr/>
      <dgm:t>
        <a:bodyPr/>
        <a:lstStyle/>
        <a:p>
          <a:endParaRPr lang="en-US" sz="1400"/>
        </a:p>
      </dgm:t>
    </dgm:pt>
    <dgm:pt modelId="{1B848493-4C8F-A041-9AA4-62EAF14870EB}">
      <dgm:prSet phldrT="[Text]" custT="1"/>
      <dgm:spPr/>
      <dgm:t>
        <a:bodyPr/>
        <a:lstStyle/>
        <a:p>
          <a:r>
            <a:rPr lang="en-US" sz="2000" dirty="0"/>
            <a:t>police intelligence would suggest some metal thieves are involved in OCGs </a:t>
          </a:r>
        </a:p>
      </dgm:t>
    </dgm:pt>
    <dgm:pt modelId="{31F01C23-E1F5-D146-A839-C3990C377FFA}" type="parTrans" cxnId="{127267A9-B68C-4F45-8282-0E425CAE1029}">
      <dgm:prSet/>
      <dgm:spPr/>
      <dgm:t>
        <a:bodyPr/>
        <a:lstStyle/>
        <a:p>
          <a:endParaRPr lang="en-US" sz="1400"/>
        </a:p>
      </dgm:t>
    </dgm:pt>
    <dgm:pt modelId="{EB69EAD1-7FE9-E54A-8636-064357906C71}" type="sibTrans" cxnId="{127267A9-B68C-4F45-8282-0E425CAE1029}">
      <dgm:prSet/>
      <dgm:spPr/>
      <dgm:t>
        <a:bodyPr/>
        <a:lstStyle/>
        <a:p>
          <a:endParaRPr lang="en-US" sz="1400"/>
        </a:p>
      </dgm:t>
    </dgm:pt>
    <dgm:pt modelId="{C353CF1C-09EA-0C49-A03B-582D60ACE0E6}">
      <dgm:prSet phldrT="[Text]" custT="1"/>
      <dgm:spPr/>
      <dgm:t>
        <a:bodyPr/>
        <a:lstStyle/>
        <a:p>
          <a:r>
            <a:rPr lang="en-US" sz="2000" dirty="0"/>
            <a:t>some metal thieves would use sophisticated methods to steal metal </a:t>
          </a:r>
        </a:p>
      </dgm:t>
    </dgm:pt>
    <dgm:pt modelId="{7794519F-3F51-CD4D-BD46-8766833EBCC4}" type="parTrans" cxnId="{C692423F-162C-2045-BC95-FA0D473E53EA}">
      <dgm:prSet/>
      <dgm:spPr/>
      <dgm:t>
        <a:bodyPr/>
        <a:lstStyle/>
        <a:p>
          <a:endParaRPr lang="en-US" sz="1400"/>
        </a:p>
      </dgm:t>
    </dgm:pt>
    <dgm:pt modelId="{B5353610-81F4-8848-88C7-F003AF7C22A9}" type="sibTrans" cxnId="{C692423F-162C-2045-BC95-FA0D473E53EA}">
      <dgm:prSet/>
      <dgm:spPr/>
      <dgm:t>
        <a:bodyPr/>
        <a:lstStyle/>
        <a:p>
          <a:endParaRPr lang="en-US" sz="1400"/>
        </a:p>
      </dgm:t>
    </dgm:pt>
    <dgm:pt modelId="{B1CED2F2-425C-A148-9EA4-FB2BCDB7DD2F}" type="pres">
      <dgm:prSet presAssocID="{940DB785-4671-3247-9C8F-7A606F7C4AA1}" presName="linear" presStyleCnt="0">
        <dgm:presLayoutVars>
          <dgm:animLvl val="lvl"/>
          <dgm:resizeHandles val="exact"/>
        </dgm:presLayoutVars>
      </dgm:prSet>
      <dgm:spPr/>
    </dgm:pt>
    <dgm:pt modelId="{D1A86418-C82B-C942-A837-0336743108B7}" type="pres">
      <dgm:prSet presAssocID="{48274002-33A7-FE43-A75B-63C67EFF17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30E5E4-324C-0440-A149-C1C2E15B6852}" type="pres">
      <dgm:prSet presAssocID="{AB0C1D15-485B-7E4A-B618-01899EE76BB6}" presName="spacer" presStyleCnt="0"/>
      <dgm:spPr/>
    </dgm:pt>
    <dgm:pt modelId="{19487635-0EFC-F943-A1A9-A18A85BC01C3}" type="pres">
      <dgm:prSet presAssocID="{1B848493-4C8F-A041-9AA4-62EAF14870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19328E-4F5A-6C49-94B5-8B56EE0C8F29}" type="pres">
      <dgm:prSet presAssocID="{EB69EAD1-7FE9-E54A-8636-064357906C71}" presName="spacer" presStyleCnt="0"/>
      <dgm:spPr/>
    </dgm:pt>
    <dgm:pt modelId="{C6D6EEAD-AC2D-2447-8EBD-90CAD32923E0}" type="pres">
      <dgm:prSet presAssocID="{C353CF1C-09EA-0C49-A03B-582D60ACE0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275003-4A07-0344-9B5C-0D1290EF1BEA}" type="presOf" srcId="{1B848493-4C8F-A041-9AA4-62EAF14870EB}" destId="{19487635-0EFC-F943-A1A9-A18A85BC01C3}" srcOrd="0" destOrd="0" presId="urn:microsoft.com/office/officeart/2005/8/layout/vList2"/>
    <dgm:cxn modelId="{22116034-AAC6-8045-BACC-41B7384D37DD}" type="presOf" srcId="{C353CF1C-09EA-0C49-A03B-582D60ACE0E6}" destId="{C6D6EEAD-AC2D-2447-8EBD-90CAD32923E0}" srcOrd="0" destOrd="0" presId="urn:microsoft.com/office/officeart/2005/8/layout/vList2"/>
    <dgm:cxn modelId="{C692423F-162C-2045-BC95-FA0D473E53EA}" srcId="{940DB785-4671-3247-9C8F-7A606F7C4AA1}" destId="{C353CF1C-09EA-0C49-A03B-582D60ACE0E6}" srcOrd="2" destOrd="0" parTransId="{7794519F-3F51-CD4D-BD46-8766833EBCC4}" sibTransId="{B5353610-81F4-8848-88C7-F003AF7C22A9}"/>
    <dgm:cxn modelId="{A971C84D-D15D-A841-9A04-E6A099CF88BB}" type="presOf" srcId="{48274002-33A7-FE43-A75B-63C67EFF17D2}" destId="{D1A86418-C82B-C942-A837-0336743108B7}" srcOrd="0" destOrd="0" presId="urn:microsoft.com/office/officeart/2005/8/layout/vList2"/>
    <dgm:cxn modelId="{CB2DFA4D-2B68-394F-AA8C-3854C10A9ADE}" srcId="{940DB785-4671-3247-9C8F-7A606F7C4AA1}" destId="{48274002-33A7-FE43-A75B-63C67EFF17D2}" srcOrd="0" destOrd="0" parTransId="{3A0D07A2-5045-3848-985A-4E7CAE419F4F}" sibTransId="{AB0C1D15-485B-7E4A-B618-01899EE76BB6}"/>
    <dgm:cxn modelId="{127267A9-B68C-4F45-8282-0E425CAE1029}" srcId="{940DB785-4671-3247-9C8F-7A606F7C4AA1}" destId="{1B848493-4C8F-A041-9AA4-62EAF14870EB}" srcOrd="1" destOrd="0" parTransId="{31F01C23-E1F5-D146-A839-C3990C377FFA}" sibTransId="{EB69EAD1-7FE9-E54A-8636-064357906C71}"/>
    <dgm:cxn modelId="{213C65B6-EA49-4F44-816B-939583911C87}" type="presOf" srcId="{940DB785-4671-3247-9C8F-7A606F7C4AA1}" destId="{B1CED2F2-425C-A148-9EA4-FB2BCDB7DD2F}" srcOrd="0" destOrd="0" presId="urn:microsoft.com/office/officeart/2005/8/layout/vList2"/>
    <dgm:cxn modelId="{FE7826F9-5AA9-BB4C-A60A-5F4B5C9B12B8}" type="presParOf" srcId="{B1CED2F2-425C-A148-9EA4-FB2BCDB7DD2F}" destId="{D1A86418-C82B-C942-A837-0336743108B7}" srcOrd="0" destOrd="0" presId="urn:microsoft.com/office/officeart/2005/8/layout/vList2"/>
    <dgm:cxn modelId="{85E3BDC2-DF43-2F4F-81E6-19F117BD19EC}" type="presParOf" srcId="{B1CED2F2-425C-A148-9EA4-FB2BCDB7DD2F}" destId="{7B30E5E4-324C-0440-A149-C1C2E15B6852}" srcOrd="1" destOrd="0" presId="urn:microsoft.com/office/officeart/2005/8/layout/vList2"/>
    <dgm:cxn modelId="{B6F50282-2C5D-5740-B354-1575CE15F10E}" type="presParOf" srcId="{B1CED2F2-425C-A148-9EA4-FB2BCDB7DD2F}" destId="{19487635-0EFC-F943-A1A9-A18A85BC01C3}" srcOrd="2" destOrd="0" presId="urn:microsoft.com/office/officeart/2005/8/layout/vList2"/>
    <dgm:cxn modelId="{23EBA20B-F3DA-004D-AD57-EF918DE36B2E}" type="presParOf" srcId="{B1CED2F2-425C-A148-9EA4-FB2BCDB7DD2F}" destId="{2219328E-4F5A-6C49-94B5-8B56EE0C8F29}" srcOrd="3" destOrd="0" presId="urn:microsoft.com/office/officeart/2005/8/layout/vList2"/>
    <dgm:cxn modelId="{09A0DD9B-82E3-6646-9B23-0EBE87F8B6B3}" type="presParOf" srcId="{B1CED2F2-425C-A148-9EA4-FB2BCDB7DD2F}" destId="{C6D6EEAD-AC2D-2447-8EBD-90CAD32923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6B918-734F-D845-9507-8EDCA37D9817}">
      <dsp:nvSpPr>
        <dsp:cNvPr id="0" name=""/>
        <dsp:cNvSpPr/>
      </dsp:nvSpPr>
      <dsp:spPr>
        <a:xfrm>
          <a:off x="0" y="0"/>
          <a:ext cx="6738620" cy="72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Scanning</a:t>
          </a:r>
          <a:r>
            <a:rPr lang="en-GB" sz="2000" kern="1200" dirty="0"/>
            <a:t>: define the problem</a:t>
          </a:r>
        </a:p>
      </dsp:txBody>
      <dsp:txXfrm>
        <a:off x="21093" y="21093"/>
        <a:ext cx="5900664" cy="677967"/>
      </dsp:txXfrm>
    </dsp:sp>
    <dsp:sp modelId="{C75324A7-0C76-1D43-923A-90A18D131B76}">
      <dsp:nvSpPr>
        <dsp:cNvPr id="0" name=""/>
        <dsp:cNvSpPr/>
      </dsp:nvSpPr>
      <dsp:spPr>
        <a:xfrm>
          <a:off x="564359" y="851090"/>
          <a:ext cx="6738620" cy="72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Analysis</a:t>
          </a:r>
          <a:r>
            <a:rPr lang="en-GB" sz="2000" kern="1200" dirty="0"/>
            <a:t>: understand the problem in detail</a:t>
          </a:r>
        </a:p>
      </dsp:txBody>
      <dsp:txXfrm>
        <a:off x="585452" y="872183"/>
        <a:ext cx="5663974" cy="677967"/>
      </dsp:txXfrm>
    </dsp:sp>
    <dsp:sp modelId="{ABBD2912-66CF-A044-9E57-B8C7C9DFF301}">
      <dsp:nvSpPr>
        <dsp:cNvPr id="0" name=""/>
        <dsp:cNvSpPr/>
      </dsp:nvSpPr>
      <dsp:spPr>
        <a:xfrm>
          <a:off x="1120295" y="1702181"/>
          <a:ext cx="6738620" cy="72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Response</a:t>
          </a:r>
          <a:r>
            <a:rPr lang="en-GB" sz="2000" kern="1200" dirty="0"/>
            <a:t>: take action to solve the problem</a:t>
          </a:r>
        </a:p>
      </dsp:txBody>
      <dsp:txXfrm>
        <a:off x="1141388" y="1723274"/>
        <a:ext cx="5672398" cy="677967"/>
      </dsp:txXfrm>
    </dsp:sp>
    <dsp:sp modelId="{53D60BC4-5453-9745-8C1D-D8B565A47B64}">
      <dsp:nvSpPr>
        <dsp:cNvPr id="0" name=""/>
        <dsp:cNvSpPr/>
      </dsp:nvSpPr>
      <dsp:spPr>
        <a:xfrm>
          <a:off x="1684655" y="2553271"/>
          <a:ext cx="6738620" cy="72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Assessment</a:t>
          </a:r>
          <a:r>
            <a:rPr lang="en-GB" sz="2000" kern="1200" dirty="0"/>
            <a:t>: work out if the problem is solved</a:t>
          </a:r>
        </a:p>
      </dsp:txBody>
      <dsp:txXfrm>
        <a:off x="1705748" y="2574364"/>
        <a:ext cx="5663974" cy="677967"/>
      </dsp:txXfrm>
    </dsp:sp>
    <dsp:sp modelId="{512292B7-C4CF-4F42-88F0-A9C84FFB8D5E}">
      <dsp:nvSpPr>
        <dsp:cNvPr id="0" name=""/>
        <dsp:cNvSpPr/>
      </dsp:nvSpPr>
      <dsp:spPr>
        <a:xfrm>
          <a:off x="6270520" y="551572"/>
          <a:ext cx="468099" cy="468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6375842" y="551572"/>
        <a:ext cx="257455" cy="352244"/>
      </dsp:txXfrm>
    </dsp:sp>
    <dsp:sp modelId="{E3A00FD4-7A16-8F47-A14F-BB383CE32F11}">
      <dsp:nvSpPr>
        <dsp:cNvPr id="0" name=""/>
        <dsp:cNvSpPr/>
      </dsp:nvSpPr>
      <dsp:spPr>
        <a:xfrm>
          <a:off x="6834879" y="1402662"/>
          <a:ext cx="468099" cy="468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6940201" y="1402662"/>
        <a:ext cx="257455" cy="352244"/>
      </dsp:txXfrm>
    </dsp:sp>
    <dsp:sp modelId="{5E6C6314-F253-DF4C-9D72-6592E0E706B8}">
      <dsp:nvSpPr>
        <dsp:cNvPr id="0" name=""/>
        <dsp:cNvSpPr/>
      </dsp:nvSpPr>
      <dsp:spPr>
        <a:xfrm>
          <a:off x="7390815" y="2253753"/>
          <a:ext cx="468099" cy="468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7496137" y="2253753"/>
        <a:ext cx="257455" cy="352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36853-B6ED-AC4D-B413-9CC77E219C87}">
      <dsp:nvSpPr>
        <dsp:cNvPr id="0" name=""/>
        <dsp:cNvSpPr/>
      </dsp:nvSpPr>
      <dsp:spPr>
        <a:xfrm>
          <a:off x="2636" y="163113"/>
          <a:ext cx="5820850" cy="88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The easier something is to do, the more people will do it, so make offending harder</a:t>
          </a:r>
        </a:p>
      </dsp:txBody>
      <dsp:txXfrm>
        <a:off x="2636" y="163113"/>
        <a:ext cx="5820850" cy="884159"/>
      </dsp:txXfrm>
    </dsp:sp>
    <dsp:sp modelId="{92168546-C9C4-D946-B953-B600E81B9BD7}">
      <dsp:nvSpPr>
        <dsp:cNvPr id="0" name=""/>
        <dsp:cNvSpPr/>
      </dsp:nvSpPr>
      <dsp:spPr>
        <a:xfrm>
          <a:off x="2636" y="1194632"/>
          <a:ext cx="5820850" cy="88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People prioritise short-term outcomes over long-term ones, so don’t rely on punishment</a:t>
          </a:r>
        </a:p>
      </dsp:txBody>
      <dsp:txXfrm>
        <a:off x="2636" y="1194632"/>
        <a:ext cx="5820850" cy="884159"/>
      </dsp:txXfrm>
    </dsp:sp>
    <dsp:sp modelId="{B074B695-CBEF-A043-A79A-81C544078133}">
      <dsp:nvSpPr>
        <dsp:cNvPr id="0" name=""/>
        <dsp:cNvSpPr/>
      </dsp:nvSpPr>
      <dsp:spPr>
        <a:xfrm>
          <a:off x="2636" y="2226152"/>
          <a:ext cx="5820850" cy="88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Most people are bad at intuitively estimating risk</a:t>
          </a:r>
        </a:p>
      </dsp:txBody>
      <dsp:txXfrm>
        <a:off x="2636" y="2226152"/>
        <a:ext cx="5820850" cy="8841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EBE12-269B-9B4A-9FDB-8BDBEBA4EA7A}">
      <dsp:nvSpPr>
        <dsp:cNvPr id="0" name=""/>
        <dsp:cNvSpPr/>
      </dsp:nvSpPr>
      <dsp:spPr>
        <a:xfrm>
          <a:off x="0" y="279759"/>
          <a:ext cx="8423275" cy="751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374904" rIns="6537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Local authority, fire service, highways, health, etc.</a:t>
          </a:r>
        </a:p>
      </dsp:txBody>
      <dsp:txXfrm>
        <a:off x="0" y="279759"/>
        <a:ext cx="8423275" cy="751274"/>
      </dsp:txXfrm>
    </dsp:sp>
    <dsp:sp modelId="{2322D606-3F82-8C48-82DC-4B2BB5723B35}">
      <dsp:nvSpPr>
        <dsp:cNvPr id="0" name=""/>
        <dsp:cNvSpPr/>
      </dsp:nvSpPr>
      <dsp:spPr>
        <a:xfrm>
          <a:off x="421163" y="14079"/>
          <a:ext cx="589629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Public sector</a:t>
          </a:r>
        </a:p>
      </dsp:txBody>
      <dsp:txXfrm>
        <a:off x="447102" y="40018"/>
        <a:ext cx="5844414" cy="479482"/>
      </dsp:txXfrm>
    </dsp:sp>
    <dsp:sp modelId="{1A1AE082-3264-FB4C-AEF9-470A49CA2980}">
      <dsp:nvSpPr>
        <dsp:cNvPr id="0" name=""/>
        <dsp:cNvSpPr/>
      </dsp:nvSpPr>
      <dsp:spPr>
        <a:xfrm>
          <a:off x="0" y="1393914"/>
          <a:ext cx="8423275" cy="751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374904" rIns="6537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Businesses, business improvement districts, etc.</a:t>
          </a:r>
        </a:p>
      </dsp:txBody>
      <dsp:txXfrm>
        <a:off x="0" y="1393914"/>
        <a:ext cx="8423275" cy="751274"/>
      </dsp:txXfrm>
    </dsp:sp>
    <dsp:sp modelId="{A39E1E16-8BA6-2B47-BBD1-105EC4F56886}">
      <dsp:nvSpPr>
        <dsp:cNvPr id="0" name=""/>
        <dsp:cNvSpPr/>
      </dsp:nvSpPr>
      <dsp:spPr>
        <a:xfrm>
          <a:off x="421163" y="1128234"/>
          <a:ext cx="589629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Private sector</a:t>
          </a:r>
        </a:p>
      </dsp:txBody>
      <dsp:txXfrm>
        <a:off x="447102" y="1154173"/>
        <a:ext cx="5844414" cy="479482"/>
      </dsp:txXfrm>
    </dsp:sp>
    <dsp:sp modelId="{1E7EAAB7-1B02-6245-A014-D6936C584C32}">
      <dsp:nvSpPr>
        <dsp:cNvPr id="0" name=""/>
        <dsp:cNvSpPr/>
      </dsp:nvSpPr>
      <dsp:spPr>
        <a:xfrm>
          <a:off x="0" y="2508070"/>
          <a:ext cx="8423275" cy="751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374904" rIns="6537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Charities, community groups, etc.</a:t>
          </a:r>
        </a:p>
      </dsp:txBody>
      <dsp:txXfrm>
        <a:off x="0" y="2508070"/>
        <a:ext cx="8423275" cy="751274"/>
      </dsp:txXfrm>
    </dsp:sp>
    <dsp:sp modelId="{A1E33E07-6680-DC47-AF76-543C0538D8FD}">
      <dsp:nvSpPr>
        <dsp:cNvPr id="0" name=""/>
        <dsp:cNvSpPr/>
      </dsp:nvSpPr>
      <dsp:spPr>
        <a:xfrm>
          <a:off x="421163" y="2242390"/>
          <a:ext cx="589629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Third sector</a:t>
          </a:r>
        </a:p>
      </dsp:txBody>
      <dsp:txXfrm>
        <a:off x="447102" y="2268329"/>
        <a:ext cx="5844414" cy="479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A4D3A-3A11-5A47-A50D-4A82FEB41479}">
      <dsp:nvSpPr>
        <dsp:cNvPr id="0" name=""/>
        <dsp:cNvSpPr/>
      </dsp:nvSpPr>
      <dsp:spPr>
        <a:xfrm>
          <a:off x="0" y="0"/>
          <a:ext cx="6485921" cy="56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i="0" u="none" kern="1200" dirty="0"/>
            <a:t>Formal request to higher management</a:t>
          </a:r>
        </a:p>
      </dsp:txBody>
      <dsp:txXfrm>
        <a:off x="16525" y="16525"/>
        <a:ext cx="5811098" cy="531146"/>
      </dsp:txXfrm>
    </dsp:sp>
    <dsp:sp modelId="{86C4E11A-4E69-184F-9E99-6749F8D9DE06}">
      <dsp:nvSpPr>
        <dsp:cNvPr id="0" name=""/>
        <dsp:cNvSpPr/>
      </dsp:nvSpPr>
      <dsp:spPr>
        <a:xfrm>
          <a:off x="484338" y="642556"/>
          <a:ext cx="6485921" cy="56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i="0" u="none" kern="1200" dirty="0"/>
            <a:t>Use leverage, e.g. licensing powers</a:t>
          </a:r>
        </a:p>
      </dsp:txBody>
      <dsp:txXfrm>
        <a:off x="500863" y="659081"/>
        <a:ext cx="5601805" cy="531146"/>
      </dsp:txXfrm>
    </dsp:sp>
    <dsp:sp modelId="{F91FE830-9C03-9545-82C0-88E6168650E9}">
      <dsp:nvSpPr>
        <dsp:cNvPr id="0" name=""/>
        <dsp:cNvSpPr/>
      </dsp:nvSpPr>
      <dsp:spPr>
        <a:xfrm>
          <a:off x="968676" y="1285113"/>
          <a:ext cx="6485921" cy="56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i="0" u="none" kern="1200" dirty="0"/>
            <a:t>Call public attention to an organisation's lack of action</a:t>
          </a:r>
        </a:p>
      </dsp:txBody>
      <dsp:txXfrm>
        <a:off x="985201" y="1301638"/>
        <a:ext cx="5601805" cy="531146"/>
      </dsp:txXfrm>
    </dsp:sp>
    <dsp:sp modelId="{B816EBC2-CBA0-1146-AF56-ABAF3845F520}">
      <dsp:nvSpPr>
        <dsp:cNvPr id="0" name=""/>
        <dsp:cNvSpPr/>
      </dsp:nvSpPr>
      <dsp:spPr>
        <a:xfrm>
          <a:off x="1453014" y="1927670"/>
          <a:ext cx="6485921" cy="56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i="0" u="none" kern="1200" dirty="0"/>
            <a:t>Withdraw/limit police services, if legal and ethical</a:t>
          </a:r>
        </a:p>
      </dsp:txBody>
      <dsp:txXfrm>
        <a:off x="1469539" y="1944195"/>
        <a:ext cx="5601805" cy="531146"/>
      </dsp:txXfrm>
    </dsp:sp>
    <dsp:sp modelId="{D77160F7-7FC2-5849-886C-FF7302A80F39}">
      <dsp:nvSpPr>
        <dsp:cNvPr id="0" name=""/>
        <dsp:cNvSpPr/>
      </dsp:nvSpPr>
      <dsp:spPr>
        <a:xfrm>
          <a:off x="1937353" y="2570227"/>
          <a:ext cx="6485921" cy="56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i="0" u="none" kern="1200" dirty="0"/>
            <a:t>Take civil/criminal legal action</a:t>
          </a:r>
        </a:p>
      </dsp:txBody>
      <dsp:txXfrm>
        <a:off x="1953878" y="2586752"/>
        <a:ext cx="5601805" cy="531146"/>
      </dsp:txXfrm>
    </dsp:sp>
    <dsp:sp modelId="{E906392D-4625-0142-AB2B-F5E5BB483ACF}">
      <dsp:nvSpPr>
        <dsp:cNvPr id="0" name=""/>
        <dsp:cNvSpPr/>
      </dsp:nvSpPr>
      <dsp:spPr>
        <a:xfrm>
          <a:off x="6119194" y="412176"/>
          <a:ext cx="366727" cy="366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201708" y="412176"/>
        <a:ext cx="201699" cy="275962"/>
      </dsp:txXfrm>
    </dsp:sp>
    <dsp:sp modelId="{00548C5D-5B1B-3F47-B7D6-FF7F612A6E40}">
      <dsp:nvSpPr>
        <dsp:cNvPr id="0" name=""/>
        <dsp:cNvSpPr/>
      </dsp:nvSpPr>
      <dsp:spPr>
        <a:xfrm>
          <a:off x="6603532" y="1054733"/>
          <a:ext cx="366727" cy="366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686046" y="1054733"/>
        <a:ext cx="201699" cy="275962"/>
      </dsp:txXfrm>
    </dsp:sp>
    <dsp:sp modelId="{6C87C57A-1E4A-B54D-AF7D-A59C1D3FA371}">
      <dsp:nvSpPr>
        <dsp:cNvPr id="0" name=""/>
        <dsp:cNvSpPr/>
      </dsp:nvSpPr>
      <dsp:spPr>
        <a:xfrm>
          <a:off x="7087870" y="1687887"/>
          <a:ext cx="366727" cy="366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7170384" y="1687887"/>
        <a:ext cx="201699" cy="275962"/>
      </dsp:txXfrm>
    </dsp:sp>
    <dsp:sp modelId="{D9DBD9E3-EEDE-A447-97F3-08AEE2F46F5E}">
      <dsp:nvSpPr>
        <dsp:cNvPr id="0" name=""/>
        <dsp:cNvSpPr/>
      </dsp:nvSpPr>
      <dsp:spPr>
        <a:xfrm>
          <a:off x="7572209" y="2336713"/>
          <a:ext cx="366727" cy="366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7654723" y="2336713"/>
        <a:ext cx="201699" cy="275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7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Action</a:t>
          </a:r>
        </a:p>
      </dsp:txBody>
      <dsp:txXfrm>
        <a:off x="41046" y="197320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8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2441433" y="573371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7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bg1"/>
              </a:solidFill>
            </a:rPr>
            <a:t>Mechanism</a:t>
          </a:r>
        </a:p>
      </dsp:txBody>
      <dsp:txXfrm>
        <a:off x="3138903" y="197320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8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5539290" y="573371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7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Effect</a:t>
          </a:r>
        </a:p>
      </dsp:txBody>
      <dsp:txXfrm>
        <a:off x="6236759" y="197320"/>
        <a:ext cx="2145468" cy="10813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11508" y="135591"/>
          <a:ext cx="2210593" cy="120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Corner shop moves expensive whisky behind counter</a:t>
          </a:r>
        </a:p>
      </dsp:txBody>
      <dsp:txXfrm>
        <a:off x="46796" y="170879"/>
        <a:ext cx="2140017" cy="1134240"/>
      </dsp:txXfrm>
    </dsp:sp>
    <dsp:sp modelId="{2BFC727C-B99E-764A-8B01-CDF99754526E}">
      <dsp:nvSpPr>
        <dsp:cNvPr id="0" name=""/>
        <dsp:cNvSpPr/>
      </dsp:nvSpPr>
      <dsp:spPr>
        <a:xfrm>
          <a:off x="2443162" y="463885"/>
          <a:ext cx="468645" cy="54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2443162" y="573530"/>
        <a:ext cx="328052" cy="328937"/>
      </dsp:txXfrm>
    </dsp:sp>
    <dsp:sp modelId="{B8CDA6D4-2054-0E44-AF63-69A8AC128922}">
      <dsp:nvSpPr>
        <dsp:cNvPr id="0" name=""/>
        <dsp:cNvSpPr/>
      </dsp:nvSpPr>
      <dsp:spPr>
        <a:xfrm>
          <a:off x="3106340" y="135591"/>
          <a:ext cx="2210593" cy="120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Shoplifters cannot reach expensive whisky</a:t>
          </a:r>
        </a:p>
      </dsp:txBody>
      <dsp:txXfrm>
        <a:off x="3141628" y="170879"/>
        <a:ext cx="2140017" cy="1134240"/>
      </dsp:txXfrm>
    </dsp:sp>
    <dsp:sp modelId="{686C56F9-A5F4-1947-A953-382C93E70AF3}">
      <dsp:nvSpPr>
        <dsp:cNvPr id="0" name=""/>
        <dsp:cNvSpPr/>
      </dsp:nvSpPr>
      <dsp:spPr>
        <a:xfrm>
          <a:off x="5537993" y="463885"/>
          <a:ext cx="468645" cy="54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5537993" y="573530"/>
        <a:ext cx="328052" cy="328937"/>
      </dsp:txXfrm>
    </dsp:sp>
    <dsp:sp modelId="{EF747BEF-667E-2A40-BB7F-1183329CCFF2}">
      <dsp:nvSpPr>
        <dsp:cNvPr id="0" name=""/>
        <dsp:cNvSpPr/>
      </dsp:nvSpPr>
      <dsp:spPr>
        <a:xfrm>
          <a:off x="6201172" y="135591"/>
          <a:ext cx="2210593" cy="120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Less expensive whisky is stolen</a:t>
          </a:r>
        </a:p>
      </dsp:txBody>
      <dsp:txXfrm>
        <a:off x="6236460" y="170879"/>
        <a:ext cx="2140017" cy="11342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7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Action</a:t>
          </a:r>
        </a:p>
      </dsp:txBody>
      <dsp:txXfrm>
        <a:off x="41046" y="197320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8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2441433" y="573371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7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bg1"/>
              </a:solidFill>
            </a:rPr>
            <a:t>Mechanism</a:t>
          </a:r>
        </a:p>
      </dsp:txBody>
      <dsp:txXfrm>
        <a:off x="3138903" y="197320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8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5539290" y="573371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7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Effect</a:t>
          </a:r>
        </a:p>
      </dsp:txBody>
      <dsp:txXfrm>
        <a:off x="6236759" y="197320"/>
        <a:ext cx="2145468" cy="10813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CCTV</a:t>
          </a:r>
        </a:p>
      </dsp:txBody>
      <dsp:txXfrm>
        <a:off x="41046" y="197319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2441433" y="573370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solidFill>
                <a:schemeClr val="bg1"/>
              </a:solidFill>
            </a:rPr>
            <a:t>?</a:t>
          </a:r>
          <a:endParaRPr lang="en-GB" sz="2000" b="1" kern="1200">
            <a:solidFill>
              <a:schemeClr val="bg1"/>
            </a:solidFill>
          </a:endParaRPr>
        </a:p>
      </dsp:txBody>
      <dsp:txXfrm>
        <a:off x="3138903" y="197319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5539290" y="573370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Less expensive whisky is stolen</a:t>
          </a:r>
        </a:p>
      </dsp:txBody>
      <dsp:txXfrm>
        <a:off x="6236759" y="197319"/>
        <a:ext cx="2145468" cy="10813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11508" y="135591"/>
          <a:ext cx="2210593" cy="120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Corner shop moves expensive whisky behind counter</a:t>
          </a:r>
        </a:p>
      </dsp:txBody>
      <dsp:txXfrm>
        <a:off x="46796" y="170879"/>
        <a:ext cx="2140017" cy="1134240"/>
      </dsp:txXfrm>
    </dsp:sp>
    <dsp:sp modelId="{2BFC727C-B99E-764A-8B01-CDF99754526E}">
      <dsp:nvSpPr>
        <dsp:cNvPr id="0" name=""/>
        <dsp:cNvSpPr/>
      </dsp:nvSpPr>
      <dsp:spPr>
        <a:xfrm>
          <a:off x="2443162" y="463885"/>
          <a:ext cx="468645" cy="54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2443162" y="573530"/>
        <a:ext cx="328052" cy="328937"/>
      </dsp:txXfrm>
    </dsp:sp>
    <dsp:sp modelId="{B8CDA6D4-2054-0E44-AF63-69A8AC128922}">
      <dsp:nvSpPr>
        <dsp:cNvPr id="0" name=""/>
        <dsp:cNvSpPr/>
      </dsp:nvSpPr>
      <dsp:spPr>
        <a:xfrm>
          <a:off x="3106340" y="135591"/>
          <a:ext cx="2210593" cy="120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Shoplifters cannot reach expensive whisky</a:t>
          </a:r>
        </a:p>
      </dsp:txBody>
      <dsp:txXfrm>
        <a:off x="3141628" y="170879"/>
        <a:ext cx="2140017" cy="1134240"/>
      </dsp:txXfrm>
    </dsp:sp>
    <dsp:sp modelId="{686C56F9-A5F4-1947-A953-382C93E70AF3}">
      <dsp:nvSpPr>
        <dsp:cNvPr id="0" name=""/>
        <dsp:cNvSpPr/>
      </dsp:nvSpPr>
      <dsp:spPr>
        <a:xfrm>
          <a:off x="5537993" y="463885"/>
          <a:ext cx="468645" cy="548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bg1"/>
            </a:solidFill>
          </a:endParaRPr>
        </a:p>
      </dsp:txBody>
      <dsp:txXfrm>
        <a:off x="5537993" y="573530"/>
        <a:ext cx="328052" cy="328937"/>
      </dsp:txXfrm>
    </dsp:sp>
    <dsp:sp modelId="{EF747BEF-667E-2A40-BB7F-1183329CCFF2}">
      <dsp:nvSpPr>
        <dsp:cNvPr id="0" name=""/>
        <dsp:cNvSpPr/>
      </dsp:nvSpPr>
      <dsp:spPr>
        <a:xfrm>
          <a:off x="6201172" y="135591"/>
          <a:ext cx="2210593" cy="120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Less expensive whisky is stolen</a:t>
          </a:r>
        </a:p>
      </dsp:txBody>
      <dsp:txXfrm>
        <a:off x="6236460" y="170879"/>
        <a:ext cx="2140017" cy="1134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8F1E-F217-A04A-A4D7-C6541BEEA106}">
      <dsp:nvSpPr>
        <dsp:cNvPr id="0" name=""/>
        <dsp:cNvSpPr/>
      </dsp:nvSpPr>
      <dsp:spPr>
        <a:xfrm>
          <a:off x="330654" y="590"/>
          <a:ext cx="3755127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 see if further </a:t>
          </a:r>
          <a:br>
            <a:rPr lang="en-GB" sz="2400" kern="1200" dirty="0"/>
          </a:br>
          <a:r>
            <a:rPr lang="en-GB" sz="2400" kern="1200" dirty="0"/>
            <a:t>action is needed</a:t>
          </a:r>
        </a:p>
      </dsp:txBody>
      <dsp:txXfrm>
        <a:off x="330654" y="590"/>
        <a:ext cx="3755127" cy="1510266"/>
      </dsp:txXfrm>
    </dsp:sp>
    <dsp:sp modelId="{1FEAC8E1-017B-FA48-97E9-F8FBC49C8F71}">
      <dsp:nvSpPr>
        <dsp:cNvPr id="0" name=""/>
        <dsp:cNvSpPr/>
      </dsp:nvSpPr>
      <dsp:spPr>
        <a:xfrm>
          <a:off x="4337493" y="590"/>
          <a:ext cx="3755127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 check for implementation failure</a:t>
          </a:r>
        </a:p>
      </dsp:txBody>
      <dsp:txXfrm>
        <a:off x="4337493" y="590"/>
        <a:ext cx="3755127" cy="1510266"/>
      </dsp:txXfrm>
    </dsp:sp>
    <dsp:sp modelId="{C421C136-1F9A-684E-AA58-C34ED8DD4840}">
      <dsp:nvSpPr>
        <dsp:cNvPr id="0" name=""/>
        <dsp:cNvSpPr/>
      </dsp:nvSpPr>
      <dsp:spPr>
        <a:xfrm>
          <a:off x="330654" y="1762568"/>
          <a:ext cx="3755127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 identify unforeseen consequences</a:t>
          </a:r>
        </a:p>
      </dsp:txBody>
      <dsp:txXfrm>
        <a:off x="330654" y="1762568"/>
        <a:ext cx="3755127" cy="1510266"/>
      </dsp:txXfrm>
    </dsp:sp>
    <dsp:sp modelId="{DA8A6523-8E02-9942-B42D-06E675D8747F}">
      <dsp:nvSpPr>
        <dsp:cNvPr id="0" name=""/>
        <dsp:cNvSpPr/>
      </dsp:nvSpPr>
      <dsp:spPr>
        <a:xfrm>
          <a:off x="4337493" y="1762568"/>
          <a:ext cx="3755127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 learn for the future (and help others learn)</a:t>
          </a:r>
        </a:p>
      </dsp:txBody>
      <dsp:txXfrm>
        <a:off x="4337493" y="1762568"/>
        <a:ext cx="3755127" cy="15102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D128-134E-1B44-99E2-EDA43EB72147}">
      <dsp:nvSpPr>
        <dsp:cNvPr id="0" name=""/>
        <dsp:cNvSpPr/>
      </dsp:nvSpPr>
      <dsp:spPr>
        <a:xfrm>
          <a:off x="184259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Crime reduction</a:t>
          </a:r>
        </a:p>
      </dsp:txBody>
      <dsp:txXfrm>
        <a:off x="184259" y="590"/>
        <a:ext cx="2517111" cy="1510266"/>
      </dsp:txXfrm>
    </dsp:sp>
    <dsp:sp modelId="{547452CA-E58A-1742-BCF8-9DE831A1972A}">
      <dsp:nvSpPr>
        <dsp:cNvPr id="0" name=""/>
        <dsp:cNvSpPr/>
      </dsp:nvSpPr>
      <dsp:spPr>
        <a:xfrm>
          <a:off x="2953081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Harm reduction</a:t>
          </a:r>
        </a:p>
      </dsp:txBody>
      <dsp:txXfrm>
        <a:off x="2953081" y="590"/>
        <a:ext cx="2517111" cy="1510266"/>
      </dsp:txXfrm>
    </dsp:sp>
    <dsp:sp modelId="{FA557C92-2D85-8545-B09D-E950AB9B2C2B}">
      <dsp:nvSpPr>
        <dsp:cNvPr id="0" name=""/>
        <dsp:cNvSpPr/>
      </dsp:nvSpPr>
      <dsp:spPr>
        <a:xfrm>
          <a:off x="5721904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Demand reduction</a:t>
          </a:r>
        </a:p>
      </dsp:txBody>
      <dsp:txXfrm>
        <a:off x="5721904" y="590"/>
        <a:ext cx="2517111" cy="1510266"/>
      </dsp:txXfrm>
    </dsp:sp>
    <dsp:sp modelId="{DCD3ACA1-B431-C44C-8E2B-A38A1F1A7CAE}">
      <dsp:nvSpPr>
        <dsp:cNvPr id="0" name=""/>
        <dsp:cNvSpPr/>
      </dsp:nvSpPr>
      <dsp:spPr>
        <a:xfrm>
          <a:off x="184259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Change in perceptions</a:t>
          </a:r>
        </a:p>
      </dsp:txBody>
      <dsp:txXfrm>
        <a:off x="184259" y="1762568"/>
        <a:ext cx="2517111" cy="1510266"/>
      </dsp:txXfrm>
    </dsp:sp>
    <dsp:sp modelId="{70A3CBE1-48AB-CC45-872C-30BAE51911EA}">
      <dsp:nvSpPr>
        <dsp:cNvPr id="0" name=""/>
        <dsp:cNvSpPr/>
      </dsp:nvSpPr>
      <dsp:spPr>
        <a:xfrm>
          <a:off x="2953081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Increased detections</a:t>
          </a:r>
        </a:p>
      </dsp:txBody>
      <dsp:txXfrm>
        <a:off x="2953081" y="1762568"/>
        <a:ext cx="2517111" cy="1510266"/>
      </dsp:txXfrm>
    </dsp:sp>
    <dsp:sp modelId="{A600C8DD-4DD6-5D46-82B9-A5023A2F5741}">
      <dsp:nvSpPr>
        <dsp:cNvPr id="0" name=""/>
        <dsp:cNvSpPr/>
      </dsp:nvSpPr>
      <dsp:spPr>
        <a:xfrm>
          <a:off x="5721904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Faster processing</a:t>
          </a:r>
        </a:p>
      </dsp:txBody>
      <dsp:txXfrm>
        <a:off x="5721904" y="1762568"/>
        <a:ext cx="2517111" cy="1510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783AC-1A95-4FA9-97A1-37A7DD399649}">
      <dsp:nvSpPr>
        <dsp:cNvPr id="0" name=""/>
        <dsp:cNvSpPr/>
      </dsp:nvSpPr>
      <dsp:spPr>
        <a:xfrm>
          <a:off x="3457085" y="1598009"/>
          <a:ext cx="1509828" cy="150982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vehicle crime</a:t>
          </a:r>
        </a:p>
      </dsp:txBody>
      <dsp:txXfrm>
        <a:off x="3678194" y="1819118"/>
        <a:ext cx="1067610" cy="1067610"/>
      </dsp:txXfrm>
    </dsp:sp>
    <dsp:sp modelId="{003B9511-4B9B-4A96-866B-1752C88B628A}">
      <dsp:nvSpPr>
        <dsp:cNvPr id="0" name=""/>
        <dsp:cNvSpPr/>
      </dsp:nvSpPr>
      <dsp:spPr>
        <a:xfrm rot="16200000">
          <a:off x="3870913" y="1089698"/>
          <a:ext cx="682172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3931481" y="1231024"/>
        <a:ext cx="561036" cy="242272"/>
      </dsp:txXfrm>
    </dsp:sp>
    <dsp:sp modelId="{80E61743-A847-45F5-82F7-7B98C9A7F5B5}">
      <dsp:nvSpPr>
        <dsp:cNvPr id="0" name=""/>
        <dsp:cNvSpPr/>
      </dsp:nvSpPr>
      <dsp:spPr>
        <a:xfrm>
          <a:off x="3588008" y="-101635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theft of vehicles</a:t>
          </a:r>
        </a:p>
      </dsp:txBody>
      <dsp:txXfrm>
        <a:off x="3588008" y="-101635"/>
        <a:ext cx="1247983" cy="1067859"/>
      </dsp:txXfrm>
    </dsp:sp>
    <dsp:sp modelId="{83BCABF1-421F-4EA8-9E0C-4D1AB9D36C44}">
      <dsp:nvSpPr>
        <dsp:cNvPr id="0" name=""/>
        <dsp:cNvSpPr/>
      </dsp:nvSpPr>
      <dsp:spPr>
        <a:xfrm rot="18163636">
          <a:off x="4450879" y="1267244"/>
          <a:ext cx="658188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478701" y="1398955"/>
        <a:ext cx="537052" cy="242272"/>
      </dsp:txXfrm>
    </dsp:sp>
    <dsp:sp modelId="{52125F7F-8E78-4812-8717-BD9AA3CDA485}">
      <dsp:nvSpPr>
        <dsp:cNvPr id="0" name=""/>
        <dsp:cNvSpPr/>
      </dsp:nvSpPr>
      <dsp:spPr>
        <a:xfrm>
          <a:off x="4626378" y="203257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theft from vehicles</a:t>
          </a:r>
        </a:p>
      </dsp:txBody>
      <dsp:txXfrm>
        <a:off x="4626378" y="203257"/>
        <a:ext cx="1247983" cy="1067859"/>
      </dsp:txXfrm>
    </dsp:sp>
    <dsp:sp modelId="{A468774F-5A8C-44BD-8B9D-3D974955E4D6}">
      <dsp:nvSpPr>
        <dsp:cNvPr id="0" name=""/>
        <dsp:cNvSpPr/>
      </dsp:nvSpPr>
      <dsp:spPr>
        <a:xfrm rot="20127273">
          <a:off x="4843366" y="1724492"/>
          <a:ext cx="605236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848839" y="1830411"/>
        <a:ext cx="484100" cy="242272"/>
      </dsp:txXfrm>
    </dsp:sp>
    <dsp:sp modelId="{73B6E202-4765-448B-9ED4-4D6A9818CEA4}">
      <dsp:nvSpPr>
        <dsp:cNvPr id="0" name=""/>
        <dsp:cNvSpPr/>
      </dsp:nvSpPr>
      <dsp:spPr>
        <a:xfrm>
          <a:off x="5335074" y="1021135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taking without consent</a:t>
          </a:r>
        </a:p>
      </dsp:txBody>
      <dsp:txXfrm>
        <a:off x="5335074" y="1021135"/>
        <a:ext cx="1247983" cy="1067859"/>
      </dsp:txXfrm>
    </dsp:sp>
    <dsp:sp modelId="{EC6A3AC7-819A-44A2-AF7C-39482D7117BB}">
      <dsp:nvSpPr>
        <dsp:cNvPr id="0" name=""/>
        <dsp:cNvSpPr/>
      </dsp:nvSpPr>
      <dsp:spPr>
        <a:xfrm rot="490909">
          <a:off x="4926690" y="2296014"/>
          <a:ext cx="587409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927306" y="2368152"/>
        <a:ext cx="466273" cy="242272"/>
      </dsp:txXfrm>
    </dsp:sp>
    <dsp:sp modelId="{D423C8DE-3FF6-4A95-A369-F4675C0D10A9}">
      <dsp:nvSpPr>
        <dsp:cNvPr id="0" name=""/>
        <dsp:cNvSpPr/>
      </dsp:nvSpPr>
      <dsp:spPr>
        <a:xfrm>
          <a:off x="5489088" y="2092327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damage to vehicles</a:t>
          </a:r>
        </a:p>
      </dsp:txBody>
      <dsp:txXfrm>
        <a:off x="5489088" y="2092327"/>
        <a:ext cx="1247983" cy="1067859"/>
      </dsp:txXfrm>
    </dsp:sp>
    <dsp:sp modelId="{5E8511C0-0DA2-4F7B-909F-F0DD3C50D560}">
      <dsp:nvSpPr>
        <dsp:cNvPr id="0" name=""/>
        <dsp:cNvSpPr/>
      </dsp:nvSpPr>
      <dsp:spPr>
        <a:xfrm rot="2454545">
          <a:off x="4681024" y="2831374"/>
          <a:ext cx="632272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695818" y="2872468"/>
        <a:ext cx="511136" cy="242272"/>
      </dsp:txXfrm>
    </dsp:sp>
    <dsp:sp modelId="{33FB32CF-6E26-4E70-8230-852B2FA28CA9}">
      <dsp:nvSpPr>
        <dsp:cNvPr id="0" name=""/>
        <dsp:cNvSpPr/>
      </dsp:nvSpPr>
      <dsp:spPr>
        <a:xfrm>
          <a:off x="5039523" y="3076738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excess speed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039523" y="3076738"/>
        <a:ext cx="1247983" cy="1067859"/>
      </dsp:txXfrm>
    </dsp:sp>
    <dsp:sp modelId="{24384547-8F6B-49E8-8C11-590763F112F8}">
      <dsp:nvSpPr>
        <dsp:cNvPr id="0" name=""/>
        <dsp:cNvSpPr/>
      </dsp:nvSpPr>
      <dsp:spPr>
        <a:xfrm rot="4418182">
          <a:off x="4172250" y="3166684"/>
          <a:ext cx="675944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215754" y="3189327"/>
        <a:ext cx="554808" cy="242272"/>
      </dsp:txXfrm>
    </dsp:sp>
    <dsp:sp modelId="{07394854-78F3-4100-AE08-7006C2A48759}">
      <dsp:nvSpPr>
        <dsp:cNvPr id="0" name=""/>
        <dsp:cNvSpPr/>
      </dsp:nvSpPr>
      <dsp:spPr>
        <a:xfrm>
          <a:off x="4129112" y="3661824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off-road driving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129112" y="3661824"/>
        <a:ext cx="1247983" cy="1067859"/>
      </dsp:txXfrm>
    </dsp:sp>
    <dsp:sp modelId="{866BD7D1-0DCD-4813-BAC2-6CD337B81245}">
      <dsp:nvSpPr>
        <dsp:cNvPr id="0" name=""/>
        <dsp:cNvSpPr/>
      </dsp:nvSpPr>
      <dsp:spPr>
        <a:xfrm rot="6381818">
          <a:off x="3575804" y="3166684"/>
          <a:ext cx="675944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3653436" y="3189327"/>
        <a:ext cx="554808" cy="242272"/>
      </dsp:txXfrm>
    </dsp:sp>
    <dsp:sp modelId="{E7F5E1A7-9066-47E5-986F-BCBB1CDBE766}">
      <dsp:nvSpPr>
        <dsp:cNvPr id="0" name=""/>
        <dsp:cNvSpPr/>
      </dsp:nvSpPr>
      <dsp:spPr>
        <a:xfrm>
          <a:off x="3046904" y="3661824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strike="noStrike" kern="1200" spc="0" baseline="0" dirty="0">
              <a:solidFill>
                <a:schemeClr val="tx1"/>
              </a:solidFill>
            </a:rPr>
            <a:t>no </a:t>
          </a:r>
          <a:br>
            <a:rPr lang="en-GB" sz="1800" strike="noStrike" kern="1200" spc="0" baseline="0" dirty="0">
              <a:solidFill>
                <a:schemeClr val="tx1"/>
              </a:solidFill>
            </a:rPr>
          </a:br>
          <a:r>
            <a:rPr lang="en-GB" sz="1800" strike="noStrike" kern="1200" spc="0" baseline="0" dirty="0">
              <a:solidFill>
                <a:schemeClr val="tx1"/>
              </a:solidFill>
            </a:rPr>
            <a:t>insurance</a:t>
          </a:r>
        </a:p>
      </dsp:txBody>
      <dsp:txXfrm>
        <a:off x="3046904" y="3661824"/>
        <a:ext cx="1247983" cy="1067859"/>
      </dsp:txXfrm>
    </dsp:sp>
    <dsp:sp modelId="{68E33BF3-64AD-463D-8BB4-37F80155BC13}">
      <dsp:nvSpPr>
        <dsp:cNvPr id="0" name=""/>
        <dsp:cNvSpPr/>
      </dsp:nvSpPr>
      <dsp:spPr>
        <a:xfrm rot="8345455">
          <a:off x="3110703" y="2831374"/>
          <a:ext cx="632272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3217045" y="2872468"/>
        <a:ext cx="511136" cy="242272"/>
      </dsp:txXfrm>
    </dsp:sp>
    <dsp:sp modelId="{7140184D-78D9-4A31-AF61-A792FD8B15AC}">
      <dsp:nvSpPr>
        <dsp:cNvPr id="0" name=""/>
        <dsp:cNvSpPr/>
      </dsp:nvSpPr>
      <dsp:spPr>
        <a:xfrm>
          <a:off x="2136493" y="3076738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drink driving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136493" y="3076738"/>
        <a:ext cx="1247983" cy="1067859"/>
      </dsp:txXfrm>
    </dsp:sp>
    <dsp:sp modelId="{3E6D1D4D-9CC7-4361-BB5F-846991C3A411}">
      <dsp:nvSpPr>
        <dsp:cNvPr id="0" name=""/>
        <dsp:cNvSpPr/>
      </dsp:nvSpPr>
      <dsp:spPr>
        <a:xfrm rot="10309091">
          <a:off x="2909899" y="2296014"/>
          <a:ext cx="587409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3030419" y="2368152"/>
        <a:ext cx="466273" cy="242272"/>
      </dsp:txXfrm>
    </dsp:sp>
    <dsp:sp modelId="{CA355292-DB82-47DF-B9AF-DF9E270D2D47}">
      <dsp:nvSpPr>
        <dsp:cNvPr id="0" name=""/>
        <dsp:cNvSpPr/>
      </dsp:nvSpPr>
      <dsp:spPr>
        <a:xfrm>
          <a:off x="1686928" y="2092327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parking offences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686928" y="2092327"/>
        <a:ext cx="1247983" cy="1067859"/>
      </dsp:txXfrm>
    </dsp:sp>
    <dsp:sp modelId="{ABBDD1E0-F558-40A5-A4B7-2C3485E4E7E9}">
      <dsp:nvSpPr>
        <dsp:cNvPr id="0" name=""/>
        <dsp:cNvSpPr/>
      </dsp:nvSpPr>
      <dsp:spPr>
        <a:xfrm rot="12272727">
          <a:off x="2975396" y="1724492"/>
          <a:ext cx="605236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3091059" y="1830411"/>
        <a:ext cx="484100" cy="242272"/>
      </dsp:txXfrm>
    </dsp:sp>
    <dsp:sp modelId="{47CA4145-3441-482B-B3EC-C4DA6F012DB6}">
      <dsp:nvSpPr>
        <dsp:cNvPr id="0" name=""/>
        <dsp:cNvSpPr/>
      </dsp:nvSpPr>
      <dsp:spPr>
        <a:xfrm>
          <a:off x="1840942" y="1021135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tax-disc fraud</a:t>
          </a:r>
        </a:p>
      </dsp:txBody>
      <dsp:txXfrm>
        <a:off x="1840942" y="1021135"/>
        <a:ext cx="1247983" cy="1067859"/>
      </dsp:txXfrm>
    </dsp:sp>
    <dsp:sp modelId="{23FAD7D7-C1FD-474C-8455-FDF4585996C1}">
      <dsp:nvSpPr>
        <dsp:cNvPr id="0" name=""/>
        <dsp:cNvSpPr/>
      </dsp:nvSpPr>
      <dsp:spPr>
        <a:xfrm rot="14236364">
          <a:off x="3314931" y="1267244"/>
          <a:ext cx="658188" cy="403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3408245" y="1398955"/>
        <a:ext cx="537052" cy="242272"/>
      </dsp:txXfrm>
    </dsp:sp>
    <dsp:sp modelId="{168E3559-CAE6-44BB-84F0-9FC88F9F9C87}">
      <dsp:nvSpPr>
        <dsp:cNvPr id="0" name=""/>
        <dsp:cNvSpPr/>
      </dsp:nvSpPr>
      <dsp:spPr>
        <a:xfrm>
          <a:off x="2549637" y="203257"/>
          <a:ext cx="1247983" cy="106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dumping vehicles</a:t>
          </a:r>
        </a:p>
      </dsp:txBody>
      <dsp:txXfrm>
        <a:off x="2549637" y="203257"/>
        <a:ext cx="1247983" cy="10678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909BF-256C-F94F-8B73-3C590ED231B7}">
      <dsp:nvSpPr>
        <dsp:cNvPr id="0" name=""/>
        <dsp:cNvSpPr/>
      </dsp:nvSpPr>
      <dsp:spPr>
        <a:xfrm rot="5400000">
          <a:off x="4932760" y="-2779036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Randomised controlled trial</a:t>
          </a:r>
        </a:p>
      </dsp:txBody>
      <dsp:txXfrm rot="-5400000">
        <a:off x="2073288" y="111209"/>
        <a:ext cx="6318563" cy="568844"/>
      </dsp:txXfrm>
    </dsp:sp>
    <dsp:sp modelId="{3A918EA7-CA27-0140-A3BE-1AC54CEFB564}">
      <dsp:nvSpPr>
        <dsp:cNvPr id="0" name=""/>
        <dsp:cNvSpPr/>
      </dsp:nvSpPr>
      <dsp:spPr>
        <a:xfrm>
          <a:off x="650" y="1638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★★★★★</a:t>
          </a:r>
        </a:p>
      </dsp:txBody>
      <dsp:txXfrm>
        <a:off x="39116" y="40104"/>
        <a:ext cx="1995704" cy="711055"/>
      </dsp:txXfrm>
    </dsp:sp>
    <dsp:sp modelId="{284E559C-BB05-214C-A305-E2DCE926DF43}">
      <dsp:nvSpPr>
        <dsp:cNvPr id="0" name=""/>
        <dsp:cNvSpPr/>
      </dsp:nvSpPr>
      <dsp:spPr>
        <a:xfrm rot="5400000">
          <a:off x="4932760" y="-1951649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Before vs after in multiple places, compared to multiple control areas</a:t>
          </a:r>
        </a:p>
      </dsp:txBody>
      <dsp:txXfrm rot="-5400000">
        <a:off x="2073288" y="938596"/>
        <a:ext cx="6318563" cy="568844"/>
      </dsp:txXfrm>
    </dsp:sp>
    <dsp:sp modelId="{5AA0BA7A-71EE-EB46-96D0-604DA7C6E090}">
      <dsp:nvSpPr>
        <dsp:cNvPr id="0" name=""/>
        <dsp:cNvSpPr/>
      </dsp:nvSpPr>
      <dsp:spPr>
        <a:xfrm>
          <a:off x="650" y="829025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★★★★☆</a:t>
          </a:r>
        </a:p>
      </dsp:txBody>
      <dsp:txXfrm>
        <a:off x="39116" y="867491"/>
        <a:ext cx="1995704" cy="711055"/>
      </dsp:txXfrm>
    </dsp:sp>
    <dsp:sp modelId="{D772790D-ADDC-7245-B69F-8AF8ADA9D616}">
      <dsp:nvSpPr>
        <dsp:cNvPr id="0" name=""/>
        <dsp:cNvSpPr/>
      </dsp:nvSpPr>
      <dsp:spPr>
        <a:xfrm rot="5400000">
          <a:off x="4932760" y="-1124262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Before vs after compared to a control area</a:t>
          </a:r>
        </a:p>
      </dsp:txBody>
      <dsp:txXfrm rot="-5400000">
        <a:off x="2073288" y="1765983"/>
        <a:ext cx="6318563" cy="568844"/>
      </dsp:txXfrm>
    </dsp:sp>
    <dsp:sp modelId="{2E3B2650-F85F-DF41-B07C-13E6D9B2E2CB}">
      <dsp:nvSpPr>
        <dsp:cNvPr id="0" name=""/>
        <dsp:cNvSpPr/>
      </dsp:nvSpPr>
      <dsp:spPr>
        <a:xfrm>
          <a:off x="650" y="1656412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★★★☆☆</a:t>
          </a:r>
        </a:p>
      </dsp:txBody>
      <dsp:txXfrm>
        <a:off x="39116" y="1694878"/>
        <a:ext cx="1995704" cy="711055"/>
      </dsp:txXfrm>
    </dsp:sp>
    <dsp:sp modelId="{717758C3-2F7A-9F48-806B-1A051E4B9528}">
      <dsp:nvSpPr>
        <dsp:cNvPr id="0" name=""/>
        <dsp:cNvSpPr/>
      </dsp:nvSpPr>
      <dsp:spPr>
        <a:xfrm rot="5400000">
          <a:off x="4932760" y="-296875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Before vs after comparison</a:t>
          </a:r>
        </a:p>
      </dsp:txBody>
      <dsp:txXfrm rot="-5400000">
        <a:off x="2073288" y="2593370"/>
        <a:ext cx="6318563" cy="568844"/>
      </dsp:txXfrm>
    </dsp:sp>
    <dsp:sp modelId="{55B06121-042A-0A40-B8DA-23F3C1C595E8}">
      <dsp:nvSpPr>
        <dsp:cNvPr id="0" name=""/>
        <dsp:cNvSpPr/>
      </dsp:nvSpPr>
      <dsp:spPr>
        <a:xfrm>
          <a:off x="650" y="2483799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★★☆☆☆</a:t>
          </a:r>
        </a:p>
      </dsp:txBody>
      <dsp:txXfrm>
        <a:off x="39116" y="2522265"/>
        <a:ext cx="1995704" cy="71105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F9A24-3D24-1E47-AE6A-0DCB2D32E52A}">
      <dsp:nvSpPr>
        <dsp:cNvPr id="0" name=""/>
        <dsp:cNvSpPr/>
      </dsp:nvSpPr>
      <dsp:spPr>
        <a:xfrm>
          <a:off x="184259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Have an </a:t>
          </a:r>
          <a:r>
            <a:rPr lang="en-GB" sz="2600" kern="1200"/>
            <a:t>implementation plan</a:t>
          </a:r>
          <a:endParaRPr lang="en-GB" sz="2600" kern="1200" dirty="0"/>
        </a:p>
      </dsp:txBody>
      <dsp:txXfrm>
        <a:off x="184259" y="590"/>
        <a:ext cx="2517111" cy="1510266"/>
      </dsp:txXfrm>
    </dsp:sp>
    <dsp:sp modelId="{9A12D4ED-0424-6149-AC93-1765039740B4}">
      <dsp:nvSpPr>
        <dsp:cNvPr id="0" name=""/>
        <dsp:cNvSpPr/>
      </dsp:nvSpPr>
      <dsp:spPr>
        <a:xfrm>
          <a:off x="2953081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Give staff time for problem solving</a:t>
          </a:r>
        </a:p>
      </dsp:txBody>
      <dsp:txXfrm>
        <a:off x="2953081" y="590"/>
        <a:ext cx="2517111" cy="1510266"/>
      </dsp:txXfrm>
    </dsp:sp>
    <dsp:sp modelId="{2AF959C7-1A43-9047-8FEC-E79E169EAFBD}">
      <dsp:nvSpPr>
        <dsp:cNvPr id="0" name=""/>
        <dsp:cNvSpPr/>
      </dsp:nvSpPr>
      <dsp:spPr>
        <a:xfrm>
          <a:off x="5721904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Expect results to take time</a:t>
          </a:r>
        </a:p>
      </dsp:txBody>
      <dsp:txXfrm>
        <a:off x="5721904" y="590"/>
        <a:ext cx="2517111" cy="1510266"/>
      </dsp:txXfrm>
    </dsp:sp>
    <dsp:sp modelId="{ADE4C20F-37E6-CF4B-BE10-341A9C632D36}">
      <dsp:nvSpPr>
        <dsp:cNvPr id="0" name=""/>
        <dsp:cNvSpPr/>
      </dsp:nvSpPr>
      <dsp:spPr>
        <a:xfrm>
          <a:off x="184259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Try different approaches</a:t>
          </a:r>
        </a:p>
      </dsp:txBody>
      <dsp:txXfrm>
        <a:off x="184259" y="1762568"/>
        <a:ext cx="2517111" cy="1510266"/>
      </dsp:txXfrm>
    </dsp:sp>
    <dsp:sp modelId="{07E0504F-92D2-074F-A651-70B9D69AE77C}">
      <dsp:nvSpPr>
        <dsp:cNvPr id="0" name=""/>
        <dsp:cNvSpPr/>
      </dsp:nvSpPr>
      <dsp:spPr>
        <a:xfrm>
          <a:off x="2953081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Devolve ownership when possible</a:t>
          </a:r>
        </a:p>
      </dsp:txBody>
      <dsp:txXfrm>
        <a:off x="2953081" y="1762568"/>
        <a:ext cx="2517111" cy="1510266"/>
      </dsp:txXfrm>
    </dsp:sp>
    <dsp:sp modelId="{6A4FAD98-DB4C-CA4D-A4A9-77C49BC937DC}">
      <dsp:nvSpPr>
        <dsp:cNvPr id="0" name=""/>
        <dsp:cNvSpPr/>
      </dsp:nvSpPr>
      <dsp:spPr>
        <a:xfrm>
          <a:off x="5721904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Be visible in encouraging problem solving</a:t>
          </a:r>
        </a:p>
      </dsp:txBody>
      <dsp:txXfrm>
        <a:off x="5721904" y="1762568"/>
        <a:ext cx="2517111" cy="15102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90E6-52D3-5347-98EB-E57E30352838}">
      <dsp:nvSpPr>
        <dsp:cNvPr id="0" name=""/>
        <dsp:cNvSpPr/>
      </dsp:nvSpPr>
      <dsp:spPr>
        <a:xfrm>
          <a:off x="0" y="1001"/>
          <a:ext cx="8423274" cy="47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Integrate problem-solving into basic training</a:t>
          </a:r>
        </a:p>
      </dsp:txBody>
      <dsp:txXfrm>
        <a:off x="0" y="1001"/>
        <a:ext cx="8423274" cy="478744"/>
      </dsp:txXfrm>
    </dsp:sp>
    <dsp:sp modelId="{8D354584-4CBC-F44F-8BFF-C99F4DBAD38E}">
      <dsp:nvSpPr>
        <dsp:cNvPr id="0" name=""/>
        <dsp:cNvSpPr/>
      </dsp:nvSpPr>
      <dsp:spPr>
        <a:xfrm>
          <a:off x="0" y="559536"/>
          <a:ext cx="8423274" cy="47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Refresher training for key personnel</a:t>
          </a:r>
        </a:p>
      </dsp:txBody>
      <dsp:txXfrm>
        <a:off x="0" y="559536"/>
        <a:ext cx="8423274" cy="478744"/>
      </dsp:txXfrm>
    </dsp:sp>
    <dsp:sp modelId="{CB2F2DCD-6336-2F49-9001-8992E2EDDC38}">
      <dsp:nvSpPr>
        <dsp:cNvPr id="0" name=""/>
        <dsp:cNvSpPr/>
      </dsp:nvSpPr>
      <dsp:spPr>
        <a:xfrm>
          <a:off x="0" y="1118072"/>
          <a:ext cx="8423274" cy="47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Routinely consider problem solving in tactical meetings</a:t>
          </a:r>
        </a:p>
      </dsp:txBody>
      <dsp:txXfrm>
        <a:off x="0" y="1118072"/>
        <a:ext cx="8423274" cy="478744"/>
      </dsp:txXfrm>
    </dsp:sp>
    <dsp:sp modelId="{83A89A29-3139-374B-A8BC-EA68633F6564}">
      <dsp:nvSpPr>
        <dsp:cNvPr id="0" name=""/>
        <dsp:cNvSpPr/>
      </dsp:nvSpPr>
      <dsp:spPr>
        <a:xfrm>
          <a:off x="0" y="1676607"/>
          <a:ext cx="8423274" cy="47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Create a problem solvers’ network</a:t>
          </a:r>
        </a:p>
      </dsp:txBody>
      <dsp:txXfrm>
        <a:off x="0" y="1676607"/>
        <a:ext cx="8423274" cy="478744"/>
      </dsp:txXfrm>
    </dsp:sp>
    <dsp:sp modelId="{179C3AC5-95BB-1641-9795-E62212E271C3}">
      <dsp:nvSpPr>
        <dsp:cNvPr id="0" name=""/>
        <dsp:cNvSpPr/>
      </dsp:nvSpPr>
      <dsp:spPr>
        <a:xfrm>
          <a:off x="0" y="2235143"/>
          <a:ext cx="8423274" cy="47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Embed problem solving in promotions and appraisal</a:t>
          </a:r>
        </a:p>
      </dsp:txBody>
      <dsp:txXfrm>
        <a:off x="0" y="2235143"/>
        <a:ext cx="8423274" cy="478744"/>
      </dsp:txXfrm>
    </dsp:sp>
    <dsp:sp modelId="{48155ADC-3F44-2146-B45C-8415CF2D4641}">
      <dsp:nvSpPr>
        <dsp:cNvPr id="0" name=""/>
        <dsp:cNvSpPr/>
      </dsp:nvSpPr>
      <dsp:spPr>
        <a:xfrm>
          <a:off x="0" y="2793678"/>
          <a:ext cx="8423274" cy="47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Encourage constructive internal/external criticism</a:t>
          </a:r>
        </a:p>
      </dsp:txBody>
      <dsp:txXfrm>
        <a:off x="0" y="2793678"/>
        <a:ext cx="8423274" cy="4787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95A72-2750-854F-A1BE-85EEBA9F8860}">
      <dsp:nvSpPr>
        <dsp:cNvPr id="0" name=""/>
        <dsp:cNvSpPr/>
      </dsp:nvSpPr>
      <dsp:spPr>
        <a:xfrm>
          <a:off x="184259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Pressure</a:t>
          </a:r>
          <a:r>
            <a:rPr lang="en-GB" sz="2300" kern="1200" baseline="0" dirty="0"/>
            <a:t> of other work</a:t>
          </a:r>
          <a:endParaRPr lang="en-GB" sz="2300" kern="1200" dirty="0"/>
        </a:p>
      </dsp:txBody>
      <dsp:txXfrm>
        <a:off x="184259" y="590"/>
        <a:ext cx="2517111" cy="1510266"/>
      </dsp:txXfrm>
    </dsp:sp>
    <dsp:sp modelId="{FB3F545F-873A-0B4B-9BB8-7C417C3EA33A}">
      <dsp:nvSpPr>
        <dsp:cNvPr id="0" name=""/>
        <dsp:cNvSpPr/>
      </dsp:nvSpPr>
      <dsp:spPr>
        <a:xfrm>
          <a:off x="2953081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Changes of personnel</a:t>
          </a:r>
        </a:p>
      </dsp:txBody>
      <dsp:txXfrm>
        <a:off x="2953081" y="590"/>
        <a:ext cx="2517111" cy="1510266"/>
      </dsp:txXfrm>
    </dsp:sp>
    <dsp:sp modelId="{DD3FED23-2A13-8240-A162-BA1D950989BB}">
      <dsp:nvSpPr>
        <dsp:cNvPr id="0" name=""/>
        <dsp:cNvSpPr/>
      </dsp:nvSpPr>
      <dsp:spPr>
        <a:xfrm>
          <a:off x="5721904" y="590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Loss of political support</a:t>
          </a:r>
        </a:p>
      </dsp:txBody>
      <dsp:txXfrm>
        <a:off x="5721904" y="590"/>
        <a:ext cx="2517111" cy="1510266"/>
      </dsp:txXfrm>
    </dsp:sp>
    <dsp:sp modelId="{21ED976E-95D8-B04A-A01A-4F448A6A2965}">
      <dsp:nvSpPr>
        <dsp:cNvPr id="0" name=""/>
        <dsp:cNvSpPr/>
      </dsp:nvSpPr>
      <dsp:spPr>
        <a:xfrm>
          <a:off x="184259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Limited analytical capacity</a:t>
          </a:r>
        </a:p>
      </dsp:txBody>
      <dsp:txXfrm>
        <a:off x="184259" y="1762568"/>
        <a:ext cx="2517111" cy="1510266"/>
      </dsp:txXfrm>
    </dsp:sp>
    <dsp:sp modelId="{A2E8E701-957C-BB4D-B5E1-1C8119170830}">
      <dsp:nvSpPr>
        <dsp:cNvPr id="0" name=""/>
        <dsp:cNvSpPr/>
      </dsp:nvSpPr>
      <dsp:spPr>
        <a:xfrm>
          <a:off x="2953081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Bureaucratisation of problem solving</a:t>
          </a:r>
        </a:p>
      </dsp:txBody>
      <dsp:txXfrm>
        <a:off x="2953081" y="1762568"/>
        <a:ext cx="2517111" cy="1510266"/>
      </dsp:txXfrm>
    </dsp:sp>
    <dsp:sp modelId="{08FA3C26-73DE-234F-BD66-26EF359E94E3}">
      <dsp:nvSpPr>
        <dsp:cNvPr id="0" name=""/>
        <dsp:cNvSpPr/>
      </dsp:nvSpPr>
      <dsp:spPr>
        <a:xfrm>
          <a:off x="5721904" y="1762568"/>
          <a:ext cx="2517111" cy="151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Loss of focus over time</a:t>
          </a:r>
        </a:p>
      </dsp:txBody>
      <dsp:txXfrm>
        <a:off x="5721904" y="1762568"/>
        <a:ext cx="2517111" cy="15102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909BF-256C-F94F-8B73-3C590ED231B7}">
      <dsp:nvSpPr>
        <dsp:cNvPr id="0" name=""/>
        <dsp:cNvSpPr/>
      </dsp:nvSpPr>
      <dsp:spPr>
        <a:xfrm rot="5400000">
          <a:off x="4932760" y="-2779036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“We worked with partners to reduce crime – and it stayed down after we’d moved on”</a:t>
          </a:r>
        </a:p>
      </dsp:txBody>
      <dsp:txXfrm rot="-5400000">
        <a:off x="2073288" y="111209"/>
        <a:ext cx="6318563" cy="568844"/>
      </dsp:txXfrm>
    </dsp:sp>
    <dsp:sp modelId="{3A918EA7-CA27-0140-A3BE-1AC54CEFB564}">
      <dsp:nvSpPr>
        <dsp:cNvPr id="0" name=""/>
        <dsp:cNvSpPr/>
      </dsp:nvSpPr>
      <dsp:spPr>
        <a:xfrm>
          <a:off x="650" y="1638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★★★★★</a:t>
          </a:r>
        </a:p>
      </dsp:txBody>
      <dsp:txXfrm>
        <a:off x="39116" y="40104"/>
        <a:ext cx="1995704" cy="711055"/>
      </dsp:txXfrm>
    </dsp:sp>
    <dsp:sp modelId="{284E559C-BB05-214C-A305-E2DCE926DF43}">
      <dsp:nvSpPr>
        <dsp:cNvPr id="0" name=""/>
        <dsp:cNvSpPr/>
      </dsp:nvSpPr>
      <dsp:spPr>
        <a:xfrm rot="5400000">
          <a:off x="4932760" y="-1951649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“We temporarily suppressed the problem using patrols”</a:t>
          </a:r>
        </a:p>
      </dsp:txBody>
      <dsp:txXfrm rot="-5400000">
        <a:off x="2073288" y="938596"/>
        <a:ext cx="6318563" cy="568844"/>
      </dsp:txXfrm>
    </dsp:sp>
    <dsp:sp modelId="{5AA0BA7A-71EE-EB46-96D0-604DA7C6E090}">
      <dsp:nvSpPr>
        <dsp:cNvPr id="0" name=""/>
        <dsp:cNvSpPr/>
      </dsp:nvSpPr>
      <dsp:spPr>
        <a:xfrm>
          <a:off x="650" y="829025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★★★☆☆</a:t>
          </a:r>
        </a:p>
      </dsp:txBody>
      <dsp:txXfrm>
        <a:off x="39116" y="867491"/>
        <a:ext cx="1995704" cy="711055"/>
      </dsp:txXfrm>
    </dsp:sp>
    <dsp:sp modelId="{D772790D-ADDC-7245-B69F-8AF8ADA9D616}">
      <dsp:nvSpPr>
        <dsp:cNvPr id="0" name=""/>
        <dsp:cNvSpPr/>
      </dsp:nvSpPr>
      <dsp:spPr>
        <a:xfrm rot="5400000">
          <a:off x="4932760" y="-1124262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“We held 3 days of action”</a:t>
          </a:r>
        </a:p>
      </dsp:txBody>
      <dsp:txXfrm rot="-5400000">
        <a:off x="2073288" y="1765983"/>
        <a:ext cx="6318563" cy="568844"/>
      </dsp:txXfrm>
    </dsp:sp>
    <dsp:sp modelId="{2E3B2650-F85F-DF41-B07C-13E6D9B2E2CB}">
      <dsp:nvSpPr>
        <dsp:cNvPr id="0" name=""/>
        <dsp:cNvSpPr/>
      </dsp:nvSpPr>
      <dsp:spPr>
        <a:xfrm>
          <a:off x="650" y="1656412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★★☆☆☆</a:t>
          </a:r>
        </a:p>
      </dsp:txBody>
      <dsp:txXfrm>
        <a:off x="39116" y="1694878"/>
        <a:ext cx="1995704" cy="711055"/>
      </dsp:txXfrm>
    </dsp:sp>
    <dsp:sp modelId="{717758C3-2F7A-9F48-806B-1A051E4B9528}">
      <dsp:nvSpPr>
        <dsp:cNvPr id="0" name=""/>
        <dsp:cNvSpPr/>
      </dsp:nvSpPr>
      <dsp:spPr>
        <a:xfrm rot="5400000">
          <a:off x="4932760" y="-296875"/>
          <a:ext cx="630390" cy="6349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“We completed 3 problem-solving plans”</a:t>
          </a:r>
        </a:p>
      </dsp:txBody>
      <dsp:txXfrm rot="-5400000">
        <a:off x="2073288" y="2593370"/>
        <a:ext cx="6318563" cy="568844"/>
      </dsp:txXfrm>
    </dsp:sp>
    <dsp:sp modelId="{55B06121-042A-0A40-B8DA-23F3C1C595E8}">
      <dsp:nvSpPr>
        <dsp:cNvPr id="0" name=""/>
        <dsp:cNvSpPr/>
      </dsp:nvSpPr>
      <dsp:spPr>
        <a:xfrm>
          <a:off x="650" y="2483799"/>
          <a:ext cx="2072636" cy="78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</a:rPr>
            <a:t>★☆☆☆☆</a:t>
          </a:r>
        </a:p>
      </dsp:txBody>
      <dsp:txXfrm>
        <a:off x="39116" y="2522265"/>
        <a:ext cx="1995704" cy="7110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C68AA-DE67-1B43-8A27-B5A233A32ECB}">
      <dsp:nvSpPr>
        <dsp:cNvPr id="0" name=""/>
        <dsp:cNvSpPr/>
      </dsp:nvSpPr>
      <dsp:spPr>
        <a:xfrm>
          <a:off x="4498" y="2338"/>
          <a:ext cx="8414278" cy="57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Problems that are too general</a:t>
          </a:r>
        </a:p>
      </dsp:txBody>
      <dsp:txXfrm>
        <a:off x="4498" y="2338"/>
        <a:ext cx="8414278" cy="576838"/>
      </dsp:txXfrm>
    </dsp:sp>
    <dsp:sp modelId="{1A022B25-E11B-C64E-96B9-01B8A7686893}">
      <dsp:nvSpPr>
        <dsp:cNvPr id="0" name=""/>
        <dsp:cNvSpPr/>
      </dsp:nvSpPr>
      <dsp:spPr>
        <a:xfrm>
          <a:off x="4498" y="675315"/>
          <a:ext cx="8414278" cy="57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Problems that don't meet CHEERS criteria</a:t>
          </a:r>
        </a:p>
      </dsp:txBody>
      <dsp:txXfrm>
        <a:off x="4498" y="675315"/>
        <a:ext cx="8414278" cy="576838"/>
      </dsp:txXfrm>
    </dsp:sp>
    <dsp:sp modelId="{C6405023-FCE7-5141-8A85-8E42D0872C42}">
      <dsp:nvSpPr>
        <dsp:cNvPr id="0" name=""/>
        <dsp:cNvSpPr/>
      </dsp:nvSpPr>
      <dsp:spPr>
        <a:xfrm>
          <a:off x="4498" y="1348293"/>
          <a:ext cx="8414278" cy="57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Responses not backed by analysis</a:t>
          </a:r>
        </a:p>
      </dsp:txBody>
      <dsp:txXfrm>
        <a:off x="4498" y="1348293"/>
        <a:ext cx="8414278" cy="576838"/>
      </dsp:txXfrm>
    </dsp:sp>
    <dsp:sp modelId="{657EE61F-FED7-574B-A78E-E3B8F0EC803C}">
      <dsp:nvSpPr>
        <dsp:cNvPr id="0" name=""/>
        <dsp:cNvSpPr/>
      </dsp:nvSpPr>
      <dsp:spPr>
        <a:xfrm>
          <a:off x="4498" y="2021271"/>
          <a:ext cx="8414278" cy="57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Responses focused only on enforcement</a:t>
          </a:r>
        </a:p>
      </dsp:txBody>
      <dsp:txXfrm>
        <a:off x="4498" y="2021271"/>
        <a:ext cx="8414278" cy="576838"/>
      </dsp:txXfrm>
    </dsp:sp>
    <dsp:sp modelId="{BB1E0AED-ADE3-0544-AA8B-82117A25B656}">
      <dsp:nvSpPr>
        <dsp:cNvPr id="0" name=""/>
        <dsp:cNvSpPr/>
      </dsp:nvSpPr>
      <dsp:spPr>
        <a:xfrm>
          <a:off x="4498" y="2694248"/>
          <a:ext cx="8414278" cy="57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Reactive policing rebadged as problem solving</a:t>
          </a:r>
        </a:p>
      </dsp:txBody>
      <dsp:txXfrm>
        <a:off x="4498" y="2694248"/>
        <a:ext cx="8414278" cy="576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AD476-F16C-D347-9561-58A348A4B597}">
      <dsp:nvSpPr>
        <dsp:cNvPr id="0" name=""/>
        <dsp:cNvSpPr/>
      </dsp:nvSpPr>
      <dsp:spPr>
        <a:xfrm>
          <a:off x="823298" y="547829"/>
          <a:ext cx="3008655" cy="1044866"/>
        </a:xfrm>
        <a:prstGeom prst="ellipse">
          <a:avLst/>
        </a:prstGeom>
        <a:solidFill>
          <a:srgbClr val="33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39B0D-9807-2343-8F40-8EC5C8AC2D6F}">
      <dsp:nvSpPr>
        <dsp:cNvPr id="0" name=""/>
        <dsp:cNvSpPr/>
      </dsp:nvSpPr>
      <dsp:spPr>
        <a:xfrm>
          <a:off x="2040754" y="3106352"/>
          <a:ext cx="583072" cy="373166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E3E01-C44D-F941-B724-763867C443D4}">
      <dsp:nvSpPr>
        <dsp:cNvPr id="0" name=""/>
        <dsp:cNvSpPr/>
      </dsp:nvSpPr>
      <dsp:spPr>
        <a:xfrm>
          <a:off x="932916" y="3404885"/>
          <a:ext cx="2798749" cy="69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3F62"/>
              </a:solidFill>
            </a:rPr>
            <a:t>specific problem</a:t>
          </a:r>
        </a:p>
      </dsp:txBody>
      <dsp:txXfrm>
        <a:off x="932916" y="3404885"/>
        <a:ext cx="2798749" cy="699687"/>
      </dsp:txXfrm>
    </dsp:sp>
    <dsp:sp modelId="{ECDDBC57-639E-8B45-89F0-64BCC7184AE1}">
      <dsp:nvSpPr>
        <dsp:cNvPr id="0" name=""/>
        <dsp:cNvSpPr/>
      </dsp:nvSpPr>
      <dsp:spPr>
        <a:xfrm>
          <a:off x="699687" y="419553"/>
          <a:ext cx="3265207" cy="261216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6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829A-779D-B443-9882-2F83E6DB87F6}">
      <dsp:nvSpPr>
        <dsp:cNvPr id="0" name=""/>
        <dsp:cNvSpPr/>
      </dsp:nvSpPr>
      <dsp:spPr>
        <a:xfrm>
          <a:off x="6061548" y="1992111"/>
          <a:ext cx="1849911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1849911" y="107019"/>
              </a:lnTo>
              <a:lnTo>
                <a:pt x="1849911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DC8D6-79FF-6A48-8DCB-8B0A9C3B2E26}">
      <dsp:nvSpPr>
        <dsp:cNvPr id="0" name=""/>
        <dsp:cNvSpPr/>
      </dsp:nvSpPr>
      <dsp:spPr>
        <a:xfrm>
          <a:off x="6061548" y="1992111"/>
          <a:ext cx="616637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616637" y="107019"/>
              </a:lnTo>
              <a:lnTo>
                <a:pt x="616637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88ED8-0FD2-964F-9908-4385895F2021}">
      <dsp:nvSpPr>
        <dsp:cNvPr id="0" name=""/>
        <dsp:cNvSpPr/>
      </dsp:nvSpPr>
      <dsp:spPr>
        <a:xfrm>
          <a:off x="5444911" y="1992111"/>
          <a:ext cx="616637" cy="214039"/>
        </a:xfrm>
        <a:custGeom>
          <a:avLst/>
          <a:gdLst/>
          <a:ahLst/>
          <a:cxnLst/>
          <a:rect l="0" t="0" r="0" b="0"/>
          <a:pathLst>
            <a:path>
              <a:moveTo>
                <a:pt x="616637" y="0"/>
              </a:moveTo>
              <a:lnTo>
                <a:pt x="616637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37C6F-B445-5D49-80AF-2DD65E69FB36}">
      <dsp:nvSpPr>
        <dsp:cNvPr id="0" name=""/>
        <dsp:cNvSpPr/>
      </dsp:nvSpPr>
      <dsp:spPr>
        <a:xfrm>
          <a:off x="4211637" y="3068846"/>
          <a:ext cx="3061801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3061801" y="107019"/>
              </a:lnTo>
              <a:lnTo>
                <a:pt x="3061801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9EC97-1B6B-FF4B-82FA-4F9435A4FFA7}">
      <dsp:nvSpPr>
        <dsp:cNvPr id="0" name=""/>
        <dsp:cNvSpPr/>
      </dsp:nvSpPr>
      <dsp:spPr>
        <a:xfrm>
          <a:off x="4211637" y="3068846"/>
          <a:ext cx="1828527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1828527" y="107019"/>
              </a:lnTo>
              <a:lnTo>
                <a:pt x="1828527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36BE8-39E5-0948-A0A5-1A7919134040}">
      <dsp:nvSpPr>
        <dsp:cNvPr id="0" name=""/>
        <dsp:cNvSpPr/>
      </dsp:nvSpPr>
      <dsp:spPr>
        <a:xfrm>
          <a:off x="4211637" y="3068846"/>
          <a:ext cx="595253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595253" y="107019"/>
              </a:lnTo>
              <a:lnTo>
                <a:pt x="595253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9581B-B678-194C-8B8B-5AABE1352324}">
      <dsp:nvSpPr>
        <dsp:cNvPr id="0" name=""/>
        <dsp:cNvSpPr/>
      </dsp:nvSpPr>
      <dsp:spPr>
        <a:xfrm>
          <a:off x="3573616" y="3068846"/>
          <a:ext cx="638020" cy="214039"/>
        </a:xfrm>
        <a:custGeom>
          <a:avLst/>
          <a:gdLst/>
          <a:ahLst/>
          <a:cxnLst/>
          <a:rect l="0" t="0" r="0" b="0"/>
          <a:pathLst>
            <a:path>
              <a:moveTo>
                <a:pt x="638020" y="0"/>
              </a:moveTo>
              <a:lnTo>
                <a:pt x="638020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4FB71-AB01-374A-8211-3CFE67B1053D}">
      <dsp:nvSpPr>
        <dsp:cNvPr id="0" name=""/>
        <dsp:cNvSpPr/>
      </dsp:nvSpPr>
      <dsp:spPr>
        <a:xfrm>
          <a:off x="4211637" y="1992111"/>
          <a:ext cx="1849911" cy="214039"/>
        </a:xfrm>
        <a:custGeom>
          <a:avLst/>
          <a:gdLst/>
          <a:ahLst/>
          <a:cxnLst/>
          <a:rect l="0" t="0" r="0" b="0"/>
          <a:pathLst>
            <a:path>
              <a:moveTo>
                <a:pt x="1849911" y="0"/>
              </a:moveTo>
              <a:lnTo>
                <a:pt x="1849911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74874-9870-834E-B900-4ED2D6B8F7E4}">
      <dsp:nvSpPr>
        <dsp:cNvPr id="0" name=""/>
        <dsp:cNvSpPr/>
      </dsp:nvSpPr>
      <dsp:spPr>
        <a:xfrm>
          <a:off x="3903318" y="915376"/>
          <a:ext cx="2158229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2158229" y="107019"/>
              </a:lnTo>
              <a:lnTo>
                <a:pt x="2158229" y="2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030D-47AD-E24A-91C4-066A171B8B71}">
      <dsp:nvSpPr>
        <dsp:cNvPr id="0" name=""/>
        <dsp:cNvSpPr/>
      </dsp:nvSpPr>
      <dsp:spPr>
        <a:xfrm>
          <a:off x="1745089" y="1992111"/>
          <a:ext cx="1233274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1233274" y="107019"/>
              </a:lnTo>
              <a:lnTo>
                <a:pt x="1233274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FE3D-6F77-D84B-989E-C62A08242FEA}">
      <dsp:nvSpPr>
        <dsp:cNvPr id="0" name=""/>
        <dsp:cNvSpPr/>
      </dsp:nvSpPr>
      <dsp:spPr>
        <a:xfrm>
          <a:off x="1699369" y="1992111"/>
          <a:ext cx="91440" cy="214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2AD5-529F-E64C-9A0B-3E51E22BF642}">
      <dsp:nvSpPr>
        <dsp:cNvPr id="0" name=""/>
        <dsp:cNvSpPr/>
      </dsp:nvSpPr>
      <dsp:spPr>
        <a:xfrm>
          <a:off x="511815" y="1992111"/>
          <a:ext cx="1233274" cy="214039"/>
        </a:xfrm>
        <a:custGeom>
          <a:avLst/>
          <a:gdLst/>
          <a:ahLst/>
          <a:cxnLst/>
          <a:rect l="0" t="0" r="0" b="0"/>
          <a:pathLst>
            <a:path>
              <a:moveTo>
                <a:pt x="1233274" y="0"/>
              </a:moveTo>
              <a:lnTo>
                <a:pt x="1233274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1DAFE-EB62-3D4F-965A-672A2391678E}">
      <dsp:nvSpPr>
        <dsp:cNvPr id="0" name=""/>
        <dsp:cNvSpPr/>
      </dsp:nvSpPr>
      <dsp:spPr>
        <a:xfrm>
          <a:off x="1745089" y="915376"/>
          <a:ext cx="2158229" cy="214039"/>
        </a:xfrm>
        <a:custGeom>
          <a:avLst/>
          <a:gdLst/>
          <a:ahLst/>
          <a:cxnLst/>
          <a:rect l="0" t="0" r="0" b="0"/>
          <a:pathLst>
            <a:path>
              <a:moveTo>
                <a:pt x="2158229" y="0"/>
              </a:moveTo>
              <a:lnTo>
                <a:pt x="2158229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B312-B391-774A-84A5-D9B941AD99DD}">
      <dsp:nvSpPr>
        <dsp:cNvPr id="0" name=""/>
        <dsp:cNvSpPr/>
      </dsp:nvSpPr>
      <dsp:spPr>
        <a:xfrm>
          <a:off x="3084639" y="52680"/>
          <a:ext cx="1637359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Robbery</a:t>
          </a:r>
        </a:p>
      </dsp:txBody>
      <dsp:txXfrm>
        <a:off x="3084639" y="52680"/>
        <a:ext cx="1637359" cy="862695"/>
      </dsp:txXfrm>
    </dsp:sp>
    <dsp:sp modelId="{6492F677-BCEC-1E4F-B1C4-4C19E7C0FA72}">
      <dsp:nvSpPr>
        <dsp:cNvPr id="0" name=""/>
        <dsp:cNvSpPr/>
      </dsp:nvSpPr>
      <dsp:spPr>
        <a:xfrm>
          <a:off x="1001012" y="1129415"/>
          <a:ext cx="148815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Commercial robbery</a:t>
          </a:r>
        </a:p>
      </dsp:txBody>
      <dsp:txXfrm>
        <a:off x="1001012" y="1129415"/>
        <a:ext cx="1488154" cy="862695"/>
      </dsp:txXfrm>
    </dsp:sp>
    <dsp:sp modelId="{C6D41CD8-F8F0-0743-9D46-3E88C073B6D5}">
      <dsp:nvSpPr>
        <dsp:cNvPr id="0" name=""/>
        <dsp:cNvSpPr/>
      </dsp:nvSpPr>
      <dsp:spPr>
        <a:xfrm>
          <a:off x="2197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Off-licence robbery</a:t>
          </a:r>
        </a:p>
      </dsp:txBody>
      <dsp:txXfrm>
        <a:off x="2197" y="2206150"/>
        <a:ext cx="1019234" cy="862695"/>
      </dsp:txXfrm>
    </dsp:sp>
    <dsp:sp modelId="{37AC2A36-D699-5743-A65D-C0C50408B640}">
      <dsp:nvSpPr>
        <dsp:cNvPr id="0" name=""/>
        <dsp:cNvSpPr/>
      </dsp:nvSpPr>
      <dsp:spPr>
        <a:xfrm>
          <a:off x="1235471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Cash-in-transit robbery</a:t>
          </a:r>
        </a:p>
      </dsp:txBody>
      <dsp:txXfrm>
        <a:off x="1235471" y="2206150"/>
        <a:ext cx="1019234" cy="862695"/>
      </dsp:txXfrm>
    </dsp:sp>
    <dsp:sp modelId="{4BE81582-528A-6848-BD94-57FA016AB2F3}">
      <dsp:nvSpPr>
        <dsp:cNvPr id="0" name=""/>
        <dsp:cNvSpPr/>
      </dsp:nvSpPr>
      <dsp:spPr>
        <a:xfrm>
          <a:off x="2468746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</a:t>
          </a:r>
        </a:p>
      </dsp:txBody>
      <dsp:txXfrm>
        <a:off x="2468746" y="2206150"/>
        <a:ext cx="1019234" cy="862695"/>
      </dsp:txXfrm>
    </dsp:sp>
    <dsp:sp modelId="{029564F7-737A-7A4C-B0EE-135A1925ADB4}">
      <dsp:nvSpPr>
        <dsp:cNvPr id="0" name=""/>
        <dsp:cNvSpPr/>
      </dsp:nvSpPr>
      <dsp:spPr>
        <a:xfrm>
          <a:off x="5317471" y="1129415"/>
          <a:ext cx="148815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Personal robbery</a:t>
          </a:r>
        </a:p>
      </dsp:txBody>
      <dsp:txXfrm>
        <a:off x="5317471" y="1129415"/>
        <a:ext cx="1488154" cy="862695"/>
      </dsp:txXfrm>
    </dsp:sp>
    <dsp:sp modelId="{F40FB7C8-B226-1D43-96F8-15E992FCC685}">
      <dsp:nvSpPr>
        <dsp:cNvPr id="0" name=""/>
        <dsp:cNvSpPr/>
      </dsp:nvSpPr>
      <dsp:spPr>
        <a:xfrm>
          <a:off x="3702020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Phone robbery</a:t>
          </a:r>
        </a:p>
      </dsp:txBody>
      <dsp:txXfrm>
        <a:off x="3702020" y="2206150"/>
        <a:ext cx="1019234" cy="862695"/>
      </dsp:txXfrm>
    </dsp:sp>
    <dsp:sp modelId="{E53FB07C-5610-7E4D-A5E9-F429DB10053A}">
      <dsp:nvSpPr>
        <dsp:cNvPr id="0" name=""/>
        <dsp:cNvSpPr/>
      </dsp:nvSpPr>
      <dsp:spPr>
        <a:xfrm>
          <a:off x="3063999" y="3282885"/>
          <a:ext cx="1019234" cy="86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Outside Tube stations</a:t>
          </a:r>
        </a:p>
      </dsp:txBody>
      <dsp:txXfrm>
        <a:off x="3063999" y="3282885"/>
        <a:ext cx="1019234" cy="864958"/>
      </dsp:txXfrm>
    </dsp:sp>
    <dsp:sp modelId="{797DDCF6-6E91-4142-B1D2-CDA20D262888}">
      <dsp:nvSpPr>
        <dsp:cNvPr id="0" name=""/>
        <dsp:cNvSpPr/>
      </dsp:nvSpPr>
      <dsp:spPr>
        <a:xfrm>
          <a:off x="4297273" y="3282885"/>
          <a:ext cx="1019234" cy="86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Outside schools</a:t>
          </a:r>
        </a:p>
      </dsp:txBody>
      <dsp:txXfrm>
        <a:off x="4297273" y="3282885"/>
        <a:ext cx="1019234" cy="864958"/>
      </dsp:txXfrm>
    </dsp:sp>
    <dsp:sp modelId="{3E11099B-5A35-7842-8FDB-18DF1DDA8CBE}">
      <dsp:nvSpPr>
        <dsp:cNvPr id="0" name=""/>
        <dsp:cNvSpPr/>
      </dsp:nvSpPr>
      <dsp:spPr>
        <a:xfrm>
          <a:off x="5530547" y="3282885"/>
          <a:ext cx="1019234" cy="86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Late at night</a:t>
          </a:r>
        </a:p>
      </dsp:txBody>
      <dsp:txXfrm>
        <a:off x="5530547" y="3282885"/>
        <a:ext cx="1019234" cy="864958"/>
      </dsp:txXfrm>
    </dsp:sp>
    <dsp:sp modelId="{09BB112A-307F-5B4D-9704-B56D25568379}">
      <dsp:nvSpPr>
        <dsp:cNvPr id="0" name=""/>
        <dsp:cNvSpPr/>
      </dsp:nvSpPr>
      <dsp:spPr>
        <a:xfrm>
          <a:off x="6763821" y="3282885"/>
          <a:ext cx="1019234" cy="843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</a:t>
          </a:r>
        </a:p>
      </dsp:txBody>
      <dsp:txXfrm>
        <a:off x="6763821" y="3282885"/>
        <a:ext cx="1019234" cy="843691"/>
      </dsp:txXfrm>
    </dsp:sp>
    <dsp:sp modelId="{D98E197D-5100-C34F-9B5A-AB507A2ED49B}">
      <dsp:nvSpPr>
        <dsp:cNvPr id="0" name=""/>
        <dsp:cNvSpPr/>
      </dsp:nvSpPr>
      <dsp:spPr>
        <a:xfrm>
          <a:off x="4935294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Delivery driver robbery</a:t>
          </a:r>
        </a:p>
      </dsp:txBody>
      <dsp:txXfrm>
        <a:off x="4935294" y="2206150"/>
        <a:ext cx="1019234" cy="862695"/>
      </dsp:txXfrm>
    </dsp:sp>
    <dsp:sp modelId="{4657D9CF-DC76-304C-90B2-17B0C5A6BBA4}">
      <dsp:nvSpPr>
        <dsp:cNvPr id="0" name=""/>
        <dsp:cNvSpPr/>
      </dsp:nvSpPr>
      <dsp:spPr>
        <a:xfrm>
          <a:off x="6168568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Home invasion</a:t>
          </a:r>
        </a:p>
      </dsp:txBody>
      <dsp:txXfrm>
        <a:off x="6168568" y="2206150"/>
        <a:ext cx="1019234" cy="862695"/>
      </dsp:txXfrm>
    </dsp:sp>
    <dsp:sp modelId="{9C1A996E-E6EC-0D4A-95B4-8617471D8601}">
      <dsp:nvSpPr>
        <dsp:cNvPr id="0" name=""/>
        <dsp:cNvSpPr/>
      </dsp:nvSpPr>
      <dsp:spPr>
        <a:xfrm>
          <a:off x="7401842" y="2206150"/>
          <a:ext cx="1019234" cy="862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</a:t>
          </a:r>
        </a:p>
      </dsp:txBody>
      <dsp:txXfrm>
        <a:off x="7401842" y="2206150"/>
        <a:ext cx="1019234" cy="862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3628-BCFD-DB4A-83C4-9979D1421178}">
      <dsp:nvSpPr>
        <dsp:cNvPr id="0" name=""/>
        <dsp:cNvSpPr/>
      </dsp:nvSpPr>
      <dsp:spPr>
        <a:xfrm>
          <a:off x="0" y="1951"/>
          <a:ext cx="8423275" cy="998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Phone robberies outside schools</a:t>
          </a:r>
        </a:p>
      </dsp:txBody>
      <dsp:txXfrm>
        <a:off x="29241" y="31192"/>
        <a:ext cx="8364793" cy="939882"/>
      </dsp:txXfrm>
    </dsp:sp>
    <dsp:sp modelId="{38D52FB7-9099-414F-9769-3BCDC8D3B8C0}">
      <dsp:nvSpPr>
        <dsp:cNvPr id="0" name=""/>
        <dsp:cNvSpPr/>
      </dsp:nvSpPr>
      <dsp:spPr>
        <a:xfrm rot="5400000">
          <a:off x="4024444" y="1025275"/>
          <a:ext cx="374386" cy="449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4076858" y="1062714"/>
        <a:ext cx="269558" cy="262070"/>
      </dsp:txXfrm>
    </dsp:sp>
    <dsp:sp modelId="{8EADEE61-F356-724A-89E4-D434F325A1BC}">
      <dsp:nvSpPr>
        <dsp:cNvPr id="0" name=""/>
        <dsp:cNvSpPr/>
      </dsp:nvSpPr>
      <dsp:spPr>
        <a:xfrm>
          <a:off x="0" y="1499498"/>
          <a:ext cx="8423275" cy="998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Phone robberies outside two secondary </a:t>
          </a:r>
          <a:br>
            <a:rPr lang="en-GB" sz="2400" kern="1200" dirty="0"/>
          </a:br>
          <a:r>
            <a:rPr lang="en-GB" sz="2400" kern="1200" dirty="0"/>
            <a:t>schools at school finishing time</a:t>
          </a:r>
        </a:p>
      </dsp:txBody>
      <dsp:txXfrm>
        <a:off x="29241" y="1528739"/>
        <a:ext cx="8364793" cy="939882"/>
      </dsp:txXfrm>
    </dsp:sp>
    <dsp:sp modelId="{5B2F291E-6DB0-9646-8FC7-9FF116516CEE}">
      <dsp:nvSpPr>
        <dsp:cNvPr id="0" name=""/>
        <dsp:cNvSpPr/>
      </dsp:nvSpPr>
      <dsp:spPr>
        <a:xfrm rot="5400000">
          <a:off x="4024444" y="2522822"/>
          <a:ext cx="374386" cy="449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4076858" y="2560261"/>
        <a:ext cx="269558" cy="262070"/>
      </dsp:txXfrm>
    </dsp:sp>
    <dsp:sp modelId="{CE26F3E3-139D-A14A-BE9E-918538E7A103}">
      <dsp:nvSpPr>
        <dsp:cNvPr id="0" name=""/>
        <dsp:cNvSpPr/>
      </dsp:nvSpPr>
      <dsp:spPr>
        <a:xfrm>
          <a:off x="0" y="2997045"/>
          <a:ext cx="8423275" cy="998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Phone robberies within 200m of two secondary schools </a:t>
          </a:r>
          <a:br>
            <a:rPr lang="en-GB" sz="2400" kern="1200" dirty="0"/>
          </a:br>
          <a:r>
            <a:rPr lang="en-GB" sz="2400" kern="1200" dirty="0"/>
            <a:t>at school finishing time by offenders from a local gang</a:t>
          </a:r>
        </a:p>
      </dsp:txBody>
      <dsp:txXfrm>
        <a:off x="29241" y="3026286"/>
        <a:ext cx="8364793" cy="939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6B954-B88B-F445-B5EC-9B216AB4D70D}">
      <dsp:nvSpPr>
        <dsp:cNvPr id="0" name=""/>
        <dsp:cNvSpPr/>
      </dsp:nvSpPr>
      <dsp:spPr>
        <a:xfrm>
          <a:off x="6642" y="3880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V</a:t>
          </a:r>
          <a:r>
            <a:rPr lang="en-GB" sz="1800" kern="1200" dirty="0">
              <a:solidFill>
                <a:schemeClr val="bg1"/>
              </a:solidFill>
            </a:rPr>
            <a:t>ictims: what makes them vulnerable?</a:t>
          </a:r>
        </a:p>
      </dsp:txBody>
      <dsp:txXfrm>
        <a:off x="26889" y="24127"/>
        <a:ext cx="8370221" cy="374260"/>
      </dsp:txXfrm>
    </dsp:sp>
    <dsp:sp modelId="{7FF0BEE6-4F96-104C-A625-9DB5C63DCC72}">
      <dsp:nvSpPr>
        <dsp:cNvPr id="0" name=""/>
        <dsp:cNvSpPr/>
      </dsp:nvSpPr>
      <dsp:spPr>
        <a:xfrm>
          <a:off x="6642" y="483727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O</a:t>
          </a:r>
          <a:r>
            <a:rPr lang="en-GB" sz="1800" kern="1200" dirty="0">
              <a:solidFill>
                <a:schemeClr val="bg1"/>
              </a:solidFill>
            </a:rPr>
            <a:t>ffenders: why are they committing </a:t>
          </a:r>
          <a:r>
            <a:rPr lang="en-GB" sz="1800" i="1" kern="1200" dirty="0">
              <a:solidFill>
                <a:schemeClr val="bg1"/>
              </a:solidFill>
            </a:rPr>
            <a:t>this</a:t>
          </a:r>
          <a:r>
            <a:rPr lang="en-GB" sz="1800" kern="1200" dirty="0">
              <a:solidFill>
                <a:schemeClr val="bg1"/>
              </a:solidFill>
            </a:rPr>
            <a:t> crime?</a:t>
          </a:r>
        </a:p>
      </dsp:txBody>
      <dsp:txXfrm>
        <a:off x="26889" y="503974"/>
        <a:ext cx="8370221" cy="374260"/>
      </dsp:txXfrm>
    </dsp:sp>
    <dsp:sp modelId="{F3FC7960-078A-4147-A1E9-B37E93969A37}">
      <dsp:nvSpPr>
        <dsp:cNvPr id="0" name=""/>
        <dsp:cNvSpPr/>
      </dsp:nvSpPr>
      <dsp:spPr>
        <a:xfrm>
          <a:off x="6642" y="963575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L</a:t>
          </a:r>
          <a:r>
            <a:rPr lang="en-GB" sz="1800" kern="1200" dirty="0">
              <a:solidFill>
                <a:schemeClr val="bg1"/>
              </a:solidFill>
            </a:rPr>
            <a:t>ocations: why is the problem concentrated </a:t>
          </a:r>
          <a:r>
            <a:rPr lang="en-GB" sz="1800" i="1" kern="1200" dirty="0">
              <a:solidFill>
                <a:schemeClr val="bg1"/>
              </a:solidFill>
            </a:rPr>
            <a:t>here</a:t>
          </a:r>
          <a:r>
            <a:rPr lang="en-GB" sz="1800" kern="1200" dirty="0">
              <a:solidFill>
                <a:schemeClr val="bg1"/>
              </a:solidFill>
            </a:rPr>
            <a:t>?</a:t>
          </a:r>
        </a:p>
      </dsp:txBody>
      <dsp:txXfrm>
        <a:off x="26889" y="983822"/>
        <a:ext cx="8370221" cy="374260"/>
      </dsp:txXfrm>
    </dsp:sp>
    <dsp:sp modelId="{93061934-52EF-7544-923A-592FE9C125C9}">
      <dsp:nvSpPr>
        <dsp:cNvPr id="0" name=""/>
        <dsp:cNvSpPr/>
      </dsp:nvSpPr>
      <dsp:spPr>
        <a:xfrm>
          <a:off x="6642" y="1443423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T</a:t>
          </a:r>
          <a:r>
            <a:rPr lang="en-GB" sz="1800" kern="1200" dirty="0">
              <a:solidFill>
                <a:schemeClr val="bg1"/>
              </a:solidFill>
            </a:rPr>
            <a:t>imes: why do the incidents happen when they do?</a:t>
          </a:r>
        </a:p>
      </dsp:txBody>
      <dsp:txXfrm>
        <a:off x="26889" y="1463670"/>
        <a:ext cx="8370221" cy="374260"/>
      </dsp:txXfrm>
    </dsp:sp>
    <dsp:sp modelId="{819333D7-FBDB-2346-950C-5B8BF0ADC126}">
      <dsp:nvSpPr>
        <dsp:cNvPr id="0" name=""/>
        <dsp:cNvSpPr/>
      </dsp:nvSpPr>
      <dsp:spPr>
        <a:xfrm>
          <a:off x="6642" y="1923270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A</a:t>
          </a:r>
          <a:r>
            <a:rPr lang="en-GB" sz="1800" kern="1200" dirty="0">
              <a:solidFill>
                <a:schemeClr val="bg1"/>
              </a:solidFill>
            </a:rPr>
            <a:t>ttractors: what attracts crime to these places?</a:t>
          </a:r>
        </a:p>
      </dsp:txBody>
      <dsp:txXfrm>
        <a:off x="26889" y="1943517"/>
        <a:ext cx="8370221" cy="374260"/>
      </dsp:txXfrm>
    </dsp:sp>
    <dsp:sp modelId="{3F936FAB-352D-764E-95BC-4009E1170B80}">
      <dsp:nvSpPr>
        <dsp:cNvPr id="0" name=""/>
        <dsp:cNvSpPr/>
      </dsp:nvSpPr>
      <dsp:spPr>
        <a:xfrm>
          <a:off x="6642" y="2403118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G</a:t>
          </a:r>
          <a:r>
            <a:rPr lang="en-GB" sz="1800" kern="1200" dirty="0">
              <a:solidFill>
                <a:schemeClr val="bg1"/>
              </a:solidFill>
            </a:rPr>
            <a:t>roups: what groups are involved, directly or indirectly?</a:t>
          </a:r>
        </a:p>
      </dsp:txBody>
      <dsp:txXfrm>
        <a:off x="26889" y="2423365"/>
        <a:ext cx="8370221" cy="374260"/>
      </dsp:txXfrm>
    </dsp:sp>
    <dsp:sp modelId="{A5BD373D-30E4-AE48-90A6-64DA0A62B435}">
      <dsp:nvSpPr>
        <dsp:cNvPr id="0" name=""/>
        <dsp:cNvSpPr/>
      </dsp:nvSpPr>
      <dsp:spPr>
        <a:xfrm>
          <a:off x="6642" y="2882965"/>
          <a:ext cx="8410715" cy="41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E</a:t>
          </a:r>
          <a:r>
            <a:rPr lang="en-GB" sz="1800" kern="1200" dirty="0">
              <a:solidFill>
                <a:schemeClr val="bg1"/>
              </a:solidFill>
            </a:rPr>
            <a:t>nhancers: what factors facilitate crime in this setting?</a:t>
          </a:r>
        </a:p>
      </dsp:txBody>
      <dsp:txXfrm>
        <a:off x="26889" y="2903212"/>
        <a:ext cx="8370221" cy="374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485E9-826E-2548-9D1A-F2CE4029E4CE}">
      <dsp:nvSpPr>
        <dsp:cNvPr id="0" name=""/>
        <dsp:cNvSpPr/>
      </dsp:nvSpPr>
      <dsp:spPr>
        <a:xfrm>
          <a:off x="696627" y="1823"/>
          <a:ext cx="1634888" cy="980933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Calls for service</a:t>
          </a:r>
        </a:p>
      </dsp:txBody>
      <dsp:txXfrm>
        <a:off x="696627" y="1823"/>
        <a:ext cx="1634888" cy="980933"/>
      </dsp:txXfrm>
    </dsp:sp>
    <dsp:sp modelId="{009C4E06-B1D6-8644-B363-A2E91B38280D}">
      <dsp:nvSpPr>
        <dsp:cNvPr id="0" name=""/>
        <dsp:cNvSpPr/>
      </dsp:nvSpPr>
      <dsp:spPr>
        <a:xfrm>
          <a:off x="2495004" y="1823"/>
          <a:ext cx="1634888" cy="980933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Stops</a:t>
          </a:r>
        </a:p>
      </dsp:txBody>
      <dsp:txXfrm>
        <a:off x="2495004" y="1823"/>
        <a:ext cx="1634888" cy="980933"/>
      </dsp:txXfrm>
    </dsp:sp>
    <dsp:sp modelId="{08B1CE0B-F685-F443-908C-BE8926B69138}">
      <dsp:nvSpPr>
        <dsp:cNvPr id="0" name=""/>
        <dsp:cNvSpPr/>
      </dsp:nvSpPr>
      <dsp:spPr>
        <a:xfrm>
          <a:off x="4293381" y="1823"/>
          <a:ext cx="1634888" cy="980933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Intel</a:t>
          </a:r>
        </a:p>
      </dsp:txBody>
      <dsp:txXfrm>
        <a:off x="4293381" y="1823"/>
        <a:ext cx="1634888" cy="980933"/>
      </dsp:txXfrm>
    </dsp:sp>
    <dsp:sp modelId="{0258CC1F-742F-B440-98AE-F6AB39C52B9B}">
      <dsp:nvSpPr>
        <dsp:cNvPr id="0" name=""/>
        <dsp:cNvSpPr/>
      </dsp:nvSpPr>
      <dsp:spPr>
        <a:xfrm>
          <a:off x="6091759" y="1823"/>
          <a:ext cx="1634888" cy="980933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Neighbourhood team knowledge</a:t>
          </a:r>
        </a:p>
      </dsp:txBody>
      <dsp:txXfrm>
        <a:off x="6091759" y="1823"/>
        <a:ext cx="1634888" cy="980933"/>
      </dsp:txXfrm>
    </dsp:sp>
    <dsp:sp modelId="{5E903724-C959-534C-886D-10E13BFCE592}">
      <dsp:nvSpPr>
        <dsp:cNvPr id="0" name=""/>
        <dsp:cNvSpPr/>
      </dsp:nvSpPr>
      <dsp:spPr>
        <a:xfrm>
          <a:off x="696627" y="1146245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Social services</a:t>
          </a:r>
        </a:p>
      </dsp:txBody>
      <dsp:txXfrm>
        <a:off x="696627" y="1146245"/>
        <a:ext cx="1634888" cy="980933"/>
      </dsp:txXfrm>
    </dsp:sp>
    <dsp:sp modelId="{5E4444DC-0F59-8E45-8D71-8C5EE55A98CE}">
      <dsp:nvSpPr>
        <dsp:cNvPr id="0" name=""/>
        <dsp:cNvSpPr/>
      </dsp:nvSpPr>
      <dsp:spPr>
        <a:xfrm>
          <a:off x="2495004" y="1146245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Schools</a:t>
          </a:r>
        </a:p>
      </dsp:txBody>
      <dsp:txXfrm>
        <a:off x="2495004" y="1146245"/>
        <a:ext cx="1634888" cy="980933"/>
      </dsp:txXfrm>
    </dsp:sp>
    <dsp:sp modelId="{D587F528-DA62-3C41-A0EF-BE9AEA17FCAA}">
      <dsp:nvSpPr>
        <dsp:cNvPr id="0" name=""/>
        <dsp:cNvSpPr/>
      </dsp:nvSpPr>
      <dsp:spPr>
        <a:xfrm>
          <a:off x="4293381" y="1146245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A&amp;E</a:t>
          </a:r>
        </a:p>
      </dsp:txBody>
      <dsp:txXfrm>
        <a:off x="4293381" y="1146245"/>
        <a:ext cx="1634888" cy="980933"/>
      </dsp:txXfrm>
    </dsp:sp>
    <dsp:sp modelId="{341D2990-5B41-6542-81DC-3DF734B72A0B}">
      <dsp:nvSpPr>
        <dsp:cNvPr id="0" name=""/>
        <dsp:cNvSpPr/>
      </dsp:nvSpPr>
      <dsp:spPr>
        <a:xfrm>
          <a:off x="6091759" y="1146245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Ambulance service</a:t>
          </a:r>
        </a:p>
      </dsp:txBody>
      <dsp:txXfrm>
        <a:off x="6091759" y="1146245"/>
        <a:ext cx="1634888" cy="980933"/>
      </dsp:txXfrm>
    </dsp:sp>
    <dsp:sp modelId="{4C077AF2-A961-174A-94B5-8D2532B54269}">
      <dsp:nvSpPr>
        <dsp:cNvPr id="0" name=""/>
        <dsp:cNvSpPr/>
      </dsp:nvSpPr>
      <dsp:spPr>
        <a:xfrm>
          <a:off x="696627" y="2290667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Fire service</a:t>
          </a:r>
        </a:p>
      </dsp:txBody>
      <dsp:txXfrm>
        <a:off x="696627" y="2290667"/>
        <a:ext cx="1634888" cy="980933"/>
      </dsp:txXfrm>
    </dsp:sp>
    <dsp:sp modelId="{208811DD-5982-AD40-9210-71B1121D5C5F}">
      <dsp:nvSpPr>
        <dsp:cNvPr id="0" name=""/>
        <dsp:cNvSpPr/>
      </dsp:nvSpPr>
      <dsp:spPr>
        <a:xfrm>
          <a:off x="2495004" y="2290667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Local authorities</a:t>
          </a:r>
        </a:p>
      </dsp:txBody>
      <dsp:txXfrm>
        <a:off x="2495004" y="2290667"/>
        <a:ext cx="1634888" cy="980933"/>
      </dsp:txXfrm>
    </dsp:sp>
    <dsp:sp modelId="{46E20EF4-5C25-2A4C-97C5-0C5F50F19106}">
      <dsp:nvSpPr>
        <dsp:cNvPr id="0" name=""/>
        <dsp:cNvSpPr/>
      </dsp:nvSpPr>
      <dsp:spPr>
        <a:xfrm>
          <a:off x="4293381" y="2290667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Business Improvement Districts</a:t>
          </a:r>
        </a:p>
      </dsp:txBody>
      <dsp:txXfrm>
        <a:off x="4293381" y="2290667"/>
        <a:ext cx="1634888" cy="980933"/>
      </dsp:txXfrm>
    </dsp:sp>
    <dsp:sp modelId="{6161B0EF-BDD9-5B4D-8250-D45293BABE3E}">
      <dsp:nvSpPr>
        <dsp:cNvPr id="0" name=""/>
        <dsp:cNvSpPr/>
      </dsp:nvSpPr>
      <dsp:spPr>
        <a:xfrm>
          <a:off x="6091759" y="2290667"/>
          <a:ext cx="1634888" cy="98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Local councillors</a:t>
          </a:r>
        </a:p>
      </dsp:txBody>
      <dsp:txXfrm>
        <a:off x="6091759" y="2290667"/>
        <a:ext cx="1634888" cy="980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A918-3CC7-9746-BCBE-0B804B1A81C0}">
      <dsp:nvSpPr>
        <dsp:cNvPr id="0" name=""/>
        <dsp:cNvSpPr/>
      </dsp:nvSpPr>
      <dsp:spPr>
        <a:xfrm>
          <a:off x="0" y="0"/>
          <a:ext cx="6739199" cy="668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Summarise</a:t>
          </a:r>
          <a:r>
            <a:rPr lang="en-US" sz="2000" kern="1200" dirty="0"/>
            <a:t> the problem</a:t>
          </a:r>
        </a:p>
      </dsp:txBody>
      <dsp:txXfrm>
        <a:off x="19588" y="19588"/>
        <a:ext cx="5961013" cy="629611"/>
      </dsp:txXfrm>
    </dsp:sp>
    <dsp:sp modelId="{DFDA295C-E2B9-8645-AC90-0F793E43E2BD}">
      <dsp:nvSpPr>
        <dsp:cNvPr id="0" name=""/>
        <dsp:cNvSpPr/>
      </dsp:nvSpPr>
      <dsp:spPr>
        <a:xfrm>
          <a:off x="564407" y="790384"/>
          <a:ext cx="6739199" cy="668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Choose 3–5 alternative hypotheses to test</a:t>
          </a:r>
        </a:p>
      </dsp:txBody>
      <dsp:txXfrm>
        <a:off x="583995" y="809972"/>
        <a:ext cx="5700903" cy="629611"/>
      </dsp:txXfrm>
    </dsp:sp>
    <dsp:sp modelId="{77AD7E4D-5259-4C43-A8DA-8C1AB5104996}">
      <dsp:nvSpPr>
        <dsp:cNvPr id="0" name=""/>
        <dsp:cNvSpPr/>
      </dsp:nvSpPr>
      <dsp:spPr>
        <a:xfrm>
          <a:off x="1120391" y="1580769"/>
          <a:ext cx="6739199" cy="668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See which fits the evidence</a:t>
          </a:r>
        </a:p>
      </dsp:txBody>
      <dsp:txXfrm>
        <a:off x="1139979" y="1600357"/>
        <a:ext cx="5709327" cy="629611"/>
      </dsp:txXfrm>
    </dsp:sp>
    <dsp:sp modelId="{E9DBA163-7C66-534A-80E5-DBBEF20F18F3}">
      <dsp:nvSpPr>
        <dsp:cNvPr id="0" name=""/>
        <dsp:cNvSpPr/>
      </dsp:nvSpPr>
      <dsp:spPr>
        <a:xfrm>
          <a:off x="1684799" y="2371154"/>
          <a:ext cx="6739199" cy="668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Choose hypothesis that best fits the evidence</a:t>
          </a:r>
        </a:p>
      </dsp:txBody>
      <dsp:txXfrm>
        <a:off x="1704387" y="2390742"/>
        <a:ext cx="5700903" cy="629611"/>
      </dsp:txXfrm>
    </dsp:sp>
    <dsp:sp modelId="{A957E55A-8F0E-564B-BBAC-83F653CADFDA}">
      <dsp:nvSpPr>
        <dsp:cNvPr id="0" name=""/>
        <dsp:cNvSpPr/>
      </dsp:nvSpPr>
      <dsp:spPr>
        <a:xfrm>
          <a:off x="6304487" y="512230"/>
          <a:ext cx="434711" cy="434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402297" y="512230"/>
        <a:ext cx="239091" cy="327120"/>
      </dsp:txXfrm>
    </dsp:sp>
    <dsp:sp modelId="{1FAD3D19-D879-B644-ACB2-F20E39B3223F}">
      <dsp:nvSpPr>
        <dsp:cNvPr id="0" name=""/>
        <dsp:cNvSpPr/>
      </dsp:nvSpPr>
      <dsp:spPr>
        <a:xfrm>
          <a:off x="6868895" y="1302615"/>
          <a:ext cx="434711" cy="434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966705" y="1302615"/>
        <a:ext cx="239091" cy="327120"/>
      </dsp:txXfrm>
    </dsp:sp>
    <dsp:sp modelId="{9F534C01-5AA0-AE42-9078-1288B59DC9A8}">
      <dsp:nvSpPr>
        <dsp:cNvPr id="0" name=""/>
        <dsp:cNvSpPr/>
      </dsp:nvSpPr>
      <dsp:spPr>
        <a:xfrm>
          <a:off x="7424879" y="2093000"/>
          <a:ext cx="434711" cy="434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522689" y="2093000"/>
        <a:ext cx="239091" cy="327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86418-C82B-C942-A837-0336743108B7}">
      <dsp:nvSpPr>
        <dsp:cNvPr id="0" name=""/>
        <dsp:cNvSpPr/>
      </dsp:nvSpPr>
      <dsp:spPr>
        <a:xfrm>
          <a:off x="0" y="26792"/>
          <a:ext cx="84232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 metal thieves would have previously been involved in offences associated with OCGs</a:t>
          </a:r>
        </a:p>
      </dsp:txBody>
      <dsp:txXfrm>
        <a:off x="47519" y="74311"/>
        <a:ext cx="8328237" cy="878402"/>
      </dsp:txXfrm>
    </dsp:sp>
    <dsp:sp modelId="{19487635-0EFC-F943-A1A9-A18A85BC01C3}">
      <dsp:nvSpPr>
        <dsp:cNvPr id="0" name=""/>
        <dsp:cNvSpPr/>
      </dsp:nvSpPr>
      <dsp:spPr>
        <a:xfrm>
          <a:off x="0" y="1149992"/>
          <a:ext cx="84232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police intelligence would suggest some metal thieves are involved in OCGs </a:t>
          </a:r>
        </a:p>
      </dsp:txBody>
      <dsp:txXfrm>
        <a:off x="47519" y="1197511"/>
        <a:ext cx="8328237" cy="878402"/>
      </dsp:txXfrm>
    </dsp:sp>
    <dsp:sp modelId="{C6D6EEAD-AC2D-2447-8EBD-90CAD32923E0}">
      <dsp:nvSpPr>
        <dsp:cNvPr id="0" name=""/>
        <dsp:cNvSpPr/>
      </dsp:nvSpPr>
      <dsp:spPr>
        <a:xfrm>
          <a:off x="0" y="2273192"/>
          <a:ext cx="84232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 metal thieves would use sophisticated methods to steal metal </a:t>
          </a:r>
        </a:p>
      </dsp:txBody>
      <dsp:txXfrm>
        <a:off x="47519" y="2320711"/>
        <a:ext cx="8328237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29C4B9-02C0-0727-9634-79519D8BD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94" y="0"/>
            <a:ext cx="45720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1" y="1235076"/>
            <a:ext cx="3491999" cy="2338304"/>
          </a:xfr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623504"/>
            <a:ext cx="3491999" cy="131445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736161-836F-7F42-9083-C50C0C1EA92B}"/>
              </a:ext>
            </a:extLst>
          </p:cNvPr>
          <p:cNvGrpSpPr/>
          <p:nvPr userDrawn="1"/>
        </p:nvGrpSpPr>
        <p:grpSpPr>
          <a:xfrm>
            <a:off x="0" y="-1"/>
            <a:ext cx="9144000" cy="1235075"/>
            <a:chOff x="0" y="-66259"/>
            <a:chExt cx="9144000" cy="1235075"/>
          </a:xfrm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E9B022A5-BB52-6E40-93CD-09AEBA842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D6E791-06C7-BA45-AF32-70144D4B2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15D382-BB18-CA40-AFDA-B529DA65A756}"/>
              </a:ext>
            </a:extLst>
          </p:cNvPr>
          <p:cNvSpPr txBox="1"/>
          <p:nvPr userDrawn="1"/>
        </p:nvSpPr>
        <p:spPr>
          <a:xfrm>
            <a:off x="294124" y="253355"/>
            <a:ext cx="1707199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Security &amp; Crime 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360000"/>
            <a:ext cx="8424000" cy="442440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spcBef>
                <a:spcPts val="900"/>
              </a:spcBef>
              <a:spcAft>
                <a:spcPts val="900"/>
              </a:spcAft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B4EA9D-6CA4-E245-AA4D-566D9E334F56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360000"/>
            <a:ext cx="6983999" cy="4424400"/>
          </a:xfrm>
        </p:spPr>
        <p:txBody>
          <a:bodyPr>
            <a:normAutofit/>
          </a:bodyPr>
          <a:lstStyle>
            <a:lvl1pPr algn="ctr">
              <a:lnSpc>
                <a:spcPts val="4300"/>
              </a:lnSpc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E1E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E1E1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39601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7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39601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79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39601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5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8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674999"/>
            <a:ext cx="6749925" cy="1026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1809000"/>
            <a:ext cx="7829298" cy="2700000"/>
          </a:xfrm>
        </p:spPr>
        <p:txBody>
          <a:bodyPr/>
          <a:lstStyle>
            <a:lvl1pPr marL="169069" marR="0" indent="-169069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66688" indent="-16668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1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3960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6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746FB9-7A15-7E49-B713-FEA20D849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1CFBA91A-C40A-3149-9181-3103019447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03158" y="739774"/>
            <a:ext cx="4605866" cy="3286687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180000" tIns="180000" rIns="180000" bIns="360000" numCol="1" spcCol="7200000" anchor="b">
            <a:noAutofit/>
          </a:bodyPr>
          <a:lstStyle/>
          <a:p>
            <a:pPr>
              <a:lnSpc>
                <a:spcPts val="2700"/>
              </a:lnSpc>
            </a:pPr>
            <a:endParaRPr lang="en-GB" sz="2800" baseline="30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158" y="730825"/>
            <a:ext cx="4605866" cy="3286688"/>
          </a:xfrm>
          <a:solidFill>
            <a:schemeClr val="tx1">
              <a:alpha val="5000"/>
            </a:schemeClr>
          </a:solidFill>
        </p:spPr>
        <p:txBody>
          <a:bodyPr lIns="180000" tIns="180000" rIns="180000" bIns="360000"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ABDAB-8AF7-DC47-9B50-091C21EB7CB2}"/>
              </a:ext>
            </a:extLst>
          </p:cNvPr>
          <p:cNvGrpSpPr/>
          <p:nvPr userDrawn="1"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7F41FF7-8769-414E-BB73-1692866C6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0F1CEF-F325-FD41-B0D3-2CF0F7F7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286847"/>
            <a:ext cx="8424000" cy="32747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noFill/>
        </p:spPr>
        <p:txBody>
          <a:bodyPr lIns="36000" tIns="36000" rIns="36000" bIns="36000"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286847"/>
            <a:ext cx="8424000" cy="3274754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3200"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noFill/>
        </p:spPr>
        <p:txBody>
          <a:bodyPr lIns="36000" tIns="36000" rIns="36000" bIns="36000"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4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E147E9-071D-5C47-8258-1E5F2FED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86847"/>
            <a:ext cx="4031999" cy="32747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8947A6C-8D61-274A-AD13-FD02D61C7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</p:spPr>
        <p:txBody>
          <a:bodyPr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719A2F-8356-F848-85F9-757DA0B426C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52004" y="1286847"/>
            <a:ext cx="4031999" cy="32747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5C32EB-C96B-DB47-A509-D12093B71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noFill/>
        </p:spPr>
        <p:txBody>
          <a:bodyPr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5C32EB-C96B-DB47-A509-D12093B71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noFill/>
        </p:spPr>
        <p:txBody>
          <a:bodyPr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6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360000"/>
            <a:ext cx="8424000" cy="4201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noFill/>
        </p:spPr>
        <p:txBody>
          <a:bodyPr lIns="36000" tIns="36000" rIns="36000" bIns="36000"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1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360000"/>
            <a:ext cx="8424000" cy="420160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en-GB" sz="32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noFill/>
        </p:spPr>
        <p:txBody>
          <a:bodyPr lIns="36000" tIns="36000" rIns="36000" bIns="36000">
            <a:normAutofit/>
          </a:bodyPr>
          <a:lstStyle>
            <a:lvl1pPr marL="538163" indent="-538163">
              <a:tabLst/>
              <a:defRPr sz="1000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9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8" y="1286847"/>
            <a:ext cx="8424000" cy="32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1D2AD-96A4-9540-8E00-BD6E2BFD834B}"/>
              </a:ext>
            </a:extLst>
          </p:cNvPr>
          <p:cNvSpPr/>
          <p:nvPr userDrawn="1"/>
        </p:nvSpPr>
        <p:spPr>
          <a:xfrm>
            <a:off x="-1" y="1"/>
            <a:ext cx="9144001" cy="333152"/>
          </a:xfrm>
          <a:prstGeom prst="rect">
            <a:avLst/>
          </a:prstGeom>
          <a:solidFill>
            <a:srgbClr val="0028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25C1D-584E-9C45-A800-12BC8EDB4E00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4F4B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rgbClr val="4F4B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9" r:id="rId4"/>
    <p:sldLayoutId id="2147483652" r:id="rId5"/>
    <p:sldLayoutId id="2147483654" r:id="rId6"/>
    <p:sldLayoutId id="2147483670" r:id="rId7"/>
    <p:sldLayoutId id="2147483661" r:id="rId8"/>
    <p:sldLayoutId id="2147483671" r:id="rId9"/>
    <p:sldLayoutId id="2147483663" r:id="rId10"/>
    <p:sldLayoutId id="2147483662" r:id="rId11"/>
    <p:sldLayoutId id="2147483655" r:id="rId12"/>
    <p:sldLayoutId id="2147483664" r:id="rId13"/>
    <p:sldLayoutId id="2147483666" r:id="rId14"/>
    <p:sldLayoutId id="2147483667" r:id="rId15"/>
    <p:sldLayoutId id="2147483668" r:id="rId16"/>
    <p:sldLayoutId id="2147483672" r:id="rId17"/>
    <p:sldLayoutId id="21474836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4025" indent="-274638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66763" indent="-228600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Font typeface="Arial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photos/police-standing-on-road-3mjspmQDM_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ollege.police.uk/research/crime-reduction-toolkit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pcenter.asu.edu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0.xml"/><Relationship Id="rId7" Type="http://schemas.openxmlformats.org/officeDocument/2006/relationships/hyperlink" Target="https://policy.bristoluniversitypress.co.uk/practical-psychology-for-policing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esons.com/how-puregym-enables-faster-more-secure-24h-access/" TargetMode="External"/><Relationship Id="rId2" Type="http://schemas.openxmlformats.org/officeDocument/2006/relationships/hyperlink" Target="https://www.facebook.com/ISCEvents/photos/a.10150282458330387/10166011885410387/?type=3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photos/police-standing-on-road-3mjspmQDM_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4A29-9B96-F441-B155-51DC68191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solving for (crime) prevention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CAAF15-6C13-B345-B6FA-61FFD010D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92001-0CC6-A4D2-DFB2-1299545180DE}"/>
              </a:ext>
            </a:extLst>
          </p:cNvPr>
          <p:cNvSpPr txBox="1">
            <a:spLocks/>
          </p:cNvSpPr>
          <p:nvPr/>
        </p:nvSpPr>
        <p:spPr>
          <a:xfrm>
            <a:off x="359999" y="4588448"/>
            <a:ext cx="7703999" cy="399601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4025" indent="-274638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66763" indent="-22860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8C8279"/>
                </a:solidFill>
              </a:rPr>
              <a:t>Image: </a:t>
            </a:r>
            <a:r>
              <a:rPr lang="en-GB" sz="1000" dirty="0">
                <a:solidFill>
                  <a:srgbClr val="8C82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00" dirty="0">
              <a:solidFill>
                <a:srgbClr val="8C8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00E5794-E127-FB4C-9029-92CB1AEF2935}"/>
              </a:ext>
            </a:extLst>
          </p:cNvPr>
          <p:cNvGraphicFramePr>
            <a:graphicFrameLocks/>
          </p:cNvGraphicFramePr>
          <p:nvPr/>
        </p:nvGraphicFramePr>
        <p:xfrm>
          <a:off x="359998" y="360001"/>
          <a:ext cx="8424000" cy="46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2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D783AC-1A95-4FA9-97A1-37A7DD399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D783AC-1A95-4FA9-97A1-37A7DD399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B9511-4B9B-4A96-866B-1752C88B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03B9511-4B9B-4A96-866B-1752C88B6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E61743-A847-45F5-82F7-7B98C9A7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0E61743-A847-45F5-82F7-7B98C9A7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BCABF1-421F-4EA8-9E0C-4D1AB9D3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3BCABF1-421F-4EA8-9E0C-4D1AB9D36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125F7F-8E78-4812-8717-BD9AA3CDA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2125F7F-8E78-4812-8717-BD9AA3CDA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8774F-5A8C-44BD-8B9D-3D974955E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468774F-5A8C-44BD-8B9D-3D974955E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B6E202-4765-448B-9ED4-4D6A9818C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3B6E202-4765-448B-9ED4-4D6A9818C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6A3AC7-819A-44A2-AF7C-39482D71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C6A3AC7-819A-44A2-AF7C-39482D71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23C8DE-3FF6-4A95-A369-F4675C0D1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D423C8DE-3FF6-4A95-A369-F4675C0D1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8511C0-0DA2-4F7B-909F-F0DD3C50D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5E8511C0-0DA2-4F7B-909F-F0DD3C50D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B32CF-6E26-4E70-8230-852B2FA28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33FB32CF-6E26-4E70-8230-852B2FA28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384547-8F6B-49E8-8C11-590763F1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24384547-8F6B-49E8-8C11-590763F11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94854-78F3-4100-AE08-7006C2A4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07394854-78F3-4100-AE08-7006C2A48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BD7D1-0DCD-4813-BAC2-6CD337B81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866BD7D1-0DCD-4813-BAC2-6CD337B81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F5E1A7-9066-47E5-986F-BCBB1CDBE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E7F5E1A7-9066-47E5-986F-BCBB1CDBE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E33BF3-64AD-463D-8BB4-37F80155B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68E33BF3-64AD-463D-8BB4-37F80155B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40184D-78D9-4A31-AF61-A792FD8B1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7140184D-78D9-4A31-AF61-A792FD8B1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6D1D4D-9CC7-4361-BB5F-846991C3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3E6D1D4D-9CC7-4361-BB5F-846991C3A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355292-DB82-47DF-B9AF-DF9E270D2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CA355292-DB82-47DF-B9AF-DF9E270D2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DD1E0-F558-40A5-A4B7-2C3485E4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ABBDD1E0-F558-40A5-A4B7-2C3485E4E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CA4145-3441-482B-B3EC-C4DA6F01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47CA4145-3441-482B-B3EC-C4DA6F01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FAD7D7-C1FD-474C-8455-FDF45859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3FAD7D7-C1FD-474C-8455-FDF458599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E3559-CAE6-44BB-84F0-9FC88F9F9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168E3559-CAE6-44BB-84F0-9FC88F9F9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F4906F-EF93-DD8D-D6AF-493CBCC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funnel approach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832CC7-0DC0-2943-98E6-04B81319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8" y="1286847"/>
            <a:ext cx="3759420" cy="3274754"/>
          </a:xfrm>
        </p:spPr>
        <p:txBody>
          <a:bodyPr/>
          <a:lstStyle/>
          <a:p>
            <a:r>
              <a:rPr lang="en-GB" dirty="0"/>
              <a:t>Make a problem easier to solve by progressively making it more specific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1109E-F91B-4178-93A5-638BEA9CD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A97B2-5361-914A-87FE-334DAD4054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E0C1F18-7600-4F0B-911D-FD3614860AD8}" type="slidenum">
              <a:rPr lang="en-GB" altLang="en-US" smtClean="0"/>
              <a:pPr/>
              <a:t>11</a:t>
            </a:fld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0BB84E-0C66-DD4E-9620-90821EBEF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57261"/>
              </p:ext>
            </p:extLst>
          </p:nvPr>
        </p:nvGraphicFramePr>
        <p:xfrm>
          <a:off x="4119419" y="463923"/>
          <a:ext cx="4664582" cy="452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1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9C23EF-0B35-F04F-BD5A-F8EFA32714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363" y="360363"/>
          <a:ext cx="8423275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E2125-B798-5E43-A7BB-96445F4F4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BF869-D9BA-2F4C-B006-AD4E396C8545}"/>
              </a:ext>
            </a:extLst>
          </p:cNvPr>
          <p:cNvSpPr txBox="1"/>
          <p:nvPr/>
        </p:nvSpPr>
        <p:spPr>
          <a:xfrm>
            <a:off x="9856381" y="-893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6B312-B391-774A-84A5-D9B941AD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4D06B312-B391-774A-84A5-D9B941AD9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21DAFE-EB62-3D4F-965A-672A23916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dgm id="{E521DAFE-EB62-3D4F-965A-672A23916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92F677-BCEC-1E4F-B1C4-4C19E7C0F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6492F677-BCEC-1E4F-B1C4-4C19E7C0F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74874-9870-834E-B900-4ED2D6B8F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4E274874-9870-834E-B900-4ED2D6B8F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9564F7-737A-7A4C-B0EE-135A1925A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dgm id="{029564F7-737A-7A4C-B0EE-135A1925A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32AD5-529F-E64C-9A0B-3E51E22BF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71C32AD5-529F-E64C-9A0B-3E51E22BF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D41CD8-F8F0-0743-9D46-3E88C073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5">
                                            <p:graphicEl>
                                              <a:dgm id="{C6D41CD8-F8F0-0743-9D46-3E88C073B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E0FE3D-6F77-D84B-989E-C62A0824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">
                                            <p:graphicEl>
                                              <a:dgm id="{E9E0FE3D-6F77-D84B-989E-C62A08242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C2A36-D699-5743-A65D-C0C50408B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">
                                            <p:graphicEl>
                                              <a:dgm id="{37AC2A36-D699-5743-A65D-C0C50408B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7030D-47AD-E24A-91C4-066A171B8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">
                                            <p:graphicEl>
                                              <a:dgm id="{4C27030D-47AD-E24A-91C4-066A171B8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81582-528A-6848-BD94-57FA016A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5">
                                            <p:graphicEl>
                                              <a:dgm id="{4BE81582-528A-6848-BD94-57FA016A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B4FB71-AB01-374A-8211-3CFE67B10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dgm id="{74B4FB71-AB01-374A-8211-3CFE67B10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FB7C8-B226-1D43-96F8-15E992FCC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5">
                                            <p:graphicEl>
                                              <a:dgm id="{F40FB7C8-B226-1D43-96F8-15E992FCC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988ED8-0FD2-964F-9908-4385895F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5">
                                            <p:graphicEl>
                                              <a:dgm id="{AF988ED8-0FD2-964F-9908-4385895F2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8E197D-5100-C34F-9B5A-AB507A2ED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">
                                            <p:graphicEl>
                                              <a:dgm id="{D98E197D-5100-C34F-9B5A-AB507A2ED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DC8D6-79FF-6A48-8DCB-8B0A9C3B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5">
                                            <p:graphicEl>
                                              <a:dgm id="{87ADC8D6-79FF-6A48-8DCB-8B0A9C3B2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57D9CF-DC76-304C-90B2-17B0C5A6B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5">
                                            <p:graphicEl>
                                              <a:dgm id="{4657D9CF-DC76-304C-90B2-17B0C5A6B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D4829A-779D-B443-9882-2F83E6DB8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">
                                            <p:graphicEl>
                                              <a:dgm id="{C5D4829A-779D-B443-9882-2F83E6DB8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1A996E-E6EC-0D4A-95B4-8617471D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">
                                            <p:graphicEl>
                                              <a:dgm id="{9C1A996E-E6EC-0D4A-95B4-8617471D8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9581B-B678-194C-8B8B-5AABE135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5">
                                            <p:graphicEl>
                                              <a:dgm id="{49F9581B-B678-194C-8B8B-5AABE1352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FB07C-5610-7E4D-A5E9-F429DB100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">
                                            <p:graphicEl>
                                              <a:dgm id="{E53FB07C-5610-7E4D-A5E9-F429DB100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36BE8-39E5-0948-A0A5-1A7919134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5">
                                            <p:graphicEl>
                                              <a:dgm id="{C8536BE8-39E5-0948-A0A5-1A7919134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DDCF6-6E91-4142-B1D2-CDA20D26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5">
                                            <p:graphicEl>
                                              <a:dgm id="{797DDCF6-6E91-4142-B1D2-CDA20D262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9EC97-1B6B-FF4B-82FA-4F9435A4F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5">
                                            <p:graphicEl>
                                              <a:dgm id="{8849EC97-1B6B-FF4B-82FA-4F9435A4F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1099B-5A35-7842-8FDB-18DF1DDA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5">
                                            <p:graphicEl>
                                              <a:dgm id="{3E11099B-5A35-7842-8FDB-18DF1DDA8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37C6F-B445-5D49-80AF-2DD65E69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5">
                                            <p:graphicEl>
                                              <a:dgm id="{D3537C6F-B445-5D49-80AF-2DD65E69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BB112A-307F-5B4D-9704-B56D2556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5">
                                            <p:graphicEl>
                                              <a:dgm id="{09BB112A-307F-5B4D-9704-B56D25568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66D95-66E0-6147-99C0-C16C368F56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363" y="563526"/>
          <a:ext cx="8423275" cy="39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CC180-FF99-1940-9800-076F7D582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23628-BCFD-DB4A-83C4-9979D142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223628-BCFD-DB4A-83C4-9979D1421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52FB7-9099-414F-9769-3BCDC8D3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8D52FB7-9099-414F-9769-3BCDC8D3B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DEE61-F356-724A-89E4-D434F325A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EADEE61-F356-724A-89E4-D434F325A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F291E-6DB0-9646-8FC7-9FF116516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B2F291E-6DB0-9646-8FC7-9FF116516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26F3E3-139D-A14A-BE9E-918538E7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E26F3E3-139D-A14A-BE9E-918538E7A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991B-45A8-F947-B13F-B85ACC46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the CHEERS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E521-1F9E-5C44-82BB-23CE0CB9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Who in the </a:t>
            </a:r>
            <a:r>
              <a:rPr lang="en-US" b="1" dirty="0"/>
              <a:t>community </a:t>
            </a:r>
            <a:r>
              <a:rPr lang="en-US" dirty="0"/>
              <a:t>is affected by it?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specific </a:t>
            </a:r>
            <a:r>
              <a:rPr lang="en-US" b="1" dirty="0"/>
              <a:t>harm </a:t>
            </a:r>
            <a:r>
              <a:rPr lang="en-US" dirty="0"/>
              <a:t>is created by it?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do the public </a:t>
            </a:r>
            <a:r>
              <a:rPr lang="en-US" b="1" dirty="0"/>
              <a:t>expect </a:t>
            </a:r>
            <a:r>
              <a:rPr lang="en-US" dirty="0"/>
              <a:t>the police to do?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</a:t>
            </a:r>
            <a:r>
              <a:rPr lang="en-US" b="1" dirty="0"/>
              <a:t>events </a:t>
            </a:r>
            <a:r>
              <a:rPr lang="en-US" dirty="0"/>
              <a:t>contribute to the problem?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When and where does the problem </a:t>
            </a:r>
            <a:r>
              <a:rPr lang="en-US" b="1" dirty="0"/>
              <a:t>repeat</a:t>
            </a:r>
            <a:r>
              <a:rPr lang="en-US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 are the events </a:t>
            </a:r>
            <a:r>
              <a:rPr lang="en-US" b="1" dirty="0"/>
              <a:t>similar</a:t>
            </a:r>
            <a:r>
              <a:rPr lang="en-US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0E7EA-CDFD-FE4D-A6C3-2501D4506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9968D-9988-CDAF-2EEB-7D2B51AF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8E30-D8DF-F214-B5BD-ACB9C7DE1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Analysis</a:t>
            </a:r>
            <a:br>
              <a:rPr lang="en-GB" dirty="0"/>
            </a:br>
            <a:r>
              <a:rPr lang="en-GB" dirty="0"/>
              <a:t>define the problem</a:t>
            </a:r>
          </a:p>
        </p:txBody>
      </p:sp>
    </p:spTree>
    <p:extLst>
      <p:ext uri="{BB962C8B-B14F-4D97-AF65-F5344CB8AC3E}">
        <p14:creationId xmlns:p14="http://schemas.microsoft.com/office/powerpoint/2010/main" val="4833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165D4-3E55-920A-09F8-DD17F19FD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6E4ED-D008-BD61-9445-845CABF7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232" y="360000"/>
            <a:ext cx="6533536" cy="44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Analysis for problem solving finds out </a:t>
            </a:r>
            <a:r>
              <a:rPr lang="en-US" b="1" dirty="0"/>
              <a:t>why</a:t>
            </a:r>
            <a:r>
              <a:rPr lang="en-US" dirty="0"/>
              <a:t> the problem is the way it is</a:t>
            </a:r>
          </a:p>
        </p:txBody>
      </p:sp>
    </p:spTree>
    <p:extLst>
      <p:ext uri="{BB962C8B-B14F-4D97-AF65-F5344CB8AC3E}">
        <p14:creationId xmlns:p14="http://schemas.microsoft.com/office/powerpoint/2010/main" val="24180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4738AF-F576-251C-0849-6411DA280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883739"/>
              </p:ext>
            </p:extLst>
          </p:nvPr>
        </p:nvGraphicFramePr>
        <p:xfrm>
          <a:off x="359998" y="1260000"/>
          <a:ext cx="8424000" cy="330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CB195E6-F76D-0698-5AD4-8BCEBB3E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Analysis: think VOLTAGE</a:t>
            </a:r>
          </a:p>
        </p:txBody>
      </p:sp>
    </p:spTree>
    <p:extLst>
      <p:ext uri="{BB962C8B-B14F-4D97-AF65-F5344CB8AC3E}">
        <p14:creationId xmlns:p14="http://schemas.microsoft.com/office/powerpoint/2010/main" val="36950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96B954-B88B-F445-B5EC-9B216AB4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A96B954-B88B-F445-B5EC-9B216AB4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0BEE6-4F96-104C-A625-9DB5C63DC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FF0BEE6-4F96-104C-A625-9DB5C63DC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C7960-078A-4147-A1E9-B37E93969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3FC7960-078A-4147-A1E9-B37E93969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61934-52EF-7544-923A-592FE9C1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93061934-52EF-7544-923A-592FE9C12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33D7-FBDB-2346-950C-5B8BF0AD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19333D7-FBDB-2346-950C-5B8BF0ADC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936FAB-352D-764E-95BC-4009E1170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3F936FAB-352D-764E-95BC-4009E1170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D373D-30E4-AE48-90A6-64DA0A62B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5BD373D-30E4-AE48-90A6-64DA0A62B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82A7-C5FE-77E7-9FB0-1FFE8C5D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rely just on crime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0F3FC-1E3E-F0F1-AE79-5F4F5079C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38B1E6-502C-E1F9-0584-D4CBD69A7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199922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2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3485E9-826E-2548-9D1A-F2CE4029E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graphicEl>
                                              <a:dgm id="{633485E9-826E-2548-9D1A-F2CE4029E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9C4E06-B1D6-8644-B363-A2E91B382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>
                                            <p:graphicEl>
                                              <a:dgm id="{009C4E06-B1D6-8644-B363-A2E91B382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B1CE0B-F685-F443-908C-BE8926B69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graphicEl>
                                              <a:dgm id="{08B1CE0B-F685-F443-908C-BE8926B69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58CC1F-742F-B440-98AE-F6AB39C52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graphicEl>
                                              <a:dgm id="{0258CC1F-742F-B440-98AE-F6AB39C52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903724-C959-534C-886D-10E13BFC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>
                                            <p:graphicEl>
                                              <a:dgm id="{5E903724-C959-534C-886D-10E13BFC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4444DC-0F59-8E45-8D71-8C5EE55A9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>
                                            <p:graphicEl>
                                              <a:dgm id="{5E4444DC-0F59-8E45-8D71-8C5EE55A9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87F528-DA62-3C41-A0EF-BE9AEA17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graphicEl>
                                              <a:dgm id="{D587F528-DA62-3C41-A0EF-BE9AEA17F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1D2990-5B41-6542-81DC-3DF734B7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>
                                            <p:graphicEl>
                                              <a:dgm id="{341D2990-5B41-6542-81DC-3DF734B72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077AF2-A961-174A-94B5-8D2532B54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>
                                            <p:graphicEl>
                                              <a:dgm id="{4C077AF2-A961-174A-94B5-8D2532B54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8811DD-5982-AD40-9210-71B1121D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>
                                            <p:graphicEl>
                                              <a:dgm id="{208811DD-5982-AD40-9210-71B1121D5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E20EF4-5C25-2A4C-97C5-0C5F50F19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>
                                            <p:graphicEl>
                                              <a:dgm id="{46E20EF4-5C25-2A4C-97C5-0C5F50F19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61B0EF-BDD9-5B4D-8250-D45293BAB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">
                                            <p:graphicEl>
                                              <a:dgm id="{6161B0EF-BDD9-5B4D-8250-D45293BAB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(Border and Accent Bar) 1">
            <a:extLst>
              <a:ext uri="{FF2B5EF4-FFF2-40B4-BE49-F238E27FC236}">
                <a16:creationId xmlns:a16="http://schemas.microsoft.com/office/drawing/2014/main" id="{B2F34039-CE07-0949-A6FE-A2567160E311}"/>
              </a:ext>
            </a:extLst>
          </p:cNvPr>
          <p:cNvSpPr/>
          <p:nvPr/>
        </p:nvSpPr>
        <p:spPr>
          <a:xfrm>
            <a:off x="717301" y="699277"/>
            <a:ext cx="2116667" cy="2349129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Repeat offending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Journey to crime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Facilitators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Social networks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Intelligence interviews</a:t>
            </a:r>
          </a:p>
        </p:txBody>
      </p:sp>
      <p:sp>
        <p:nvSpPr>
          <p:cNvPr id="32" name="Line Callout 1 (Border and Accent Bar) 31">
            <a:extLst>
              <a:ext uri="{FF2B5EF4-FFF2-40B4-BE49-F238E27FC236}">
                <a16:creationId xmlns:a16="http://schemas.microsoft.com/office/drawing/2014/main" id="{A47AAF42-AA09-1447-A43C-A8C0EA1B980C}"/>
              </a:ext>
            </a:extLst>
          </p:cNvPr>
          <p:cNvSpPr/>
          <p:nvPr/>
        </p:nvSpPr>
        <p:spPr>
          <a:xfrm flipH="1">
            <a:off x="6267864" y="699277"/>
            <a:ext cx="2116667" cy="2349129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Repeat victimization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Near-repeat victimization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Victim–offender overlap</a:t>
            </a:r>
          </a:p>
        </p:txBody>
      </p:sp>
      <p:sp>
        <p:nvSpPr>
          <p:cNvPr id="33" name="Line Callout 1 (Border and Accent Bar) 32">
            <a:extLst>
              <a:ext uri="{FF2B5EF4-FFF2-40B4-BE49-F238E27FC236}">
                <a16:creationId xmlns:a16="http://schemas.microsoft.com/office/drawing/2014/main" id="{B1BE4760-4374-4D4B-B43A-9E7A0278729A}"/>
              </a:ext>
            </a:extLst>
          </p:cNvPr>
          <p:cNvSpPr/>
          <p:nvPr/>
        </p:nvSpPr>
        <p:spPr>
          <a:xfrm rot="16200000">
            <a:off x="3936960" y="2808387"/>
            <a:ext cx="1270079" cy="2693202"/>
          </a:xfrm>
          <a:prstGeom prst="accentBorderCallout1">
            <a:avLst>
              <a:gd name="adj1" fmla="val 49977"/>
              <a:gd name="adj2" fmla="val 107862"/>
              <a:gd name="adj3" fmla="val 49969"/>
              <a:gd name="adj4" fmla="val 126332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Hotspots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Temporal analysis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Risk terrain modelling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415BED-5984-9B4A-B511-C79E53538CDA}"/>
              </a:ext>
            </a:extLst>
          </p:cNvPr>
          <p:cNvGrpSpPr/>
          <p:nvPr/>
        </p:nvGrpSpPr>
        <p:grpSpPr>
          <a:xfrm>
            <a:off x="3207246" y="2878595"/>
            <a:ext cx="2713465" cy="278689"/>
            <a:chOff x="2763360" y="4859868"/>
            <a:chExt cx="3596018" cy="369332"/>
          </a:xfrm>
          <a:solidFill>
            <a:schemeClr val="bg1"/>
          </a:solidFill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79D2F8-AEB4-D44D-A081-A99FC76265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3360" y="5044535"/>
              <a:ext cx="3596018" cy="0"/>
            </a:xfrm>
            <a:prstGeom prst="line">
              <a:avLst/>
            </a:prstGeom>
            <a:grpFill/>
            <a:ln w="1270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022F53-8D20-3E48-AB1C-C3314CC928BD}"/>
                </a:ext>
              </a:extLst>
            </p:cNvPr>
            <p:cNvSpPr txBox="1"/>
            <p:nvPr/>
          </p:nvSpPr>
          <p:spPr>
            <a:xfrm>
              <a:off x="3977535" y="4859868"/>
              <a:ext cx="1133046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places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0B4BE-B3E5-FA4F-B5D1-6FAA6ADB60EB}"/>
              </a:ext>
            </a:extLst>
          </p:cNvPr>
          <p:cNvGrpSpPr/>
          <p:nvPr/>
        </p:nvGrpSpPr>
        <p:grpSpPr>
          <a:xfrm>
            <a:off x="3207246" y="665146"/>
            <a:ext cx="1356271" cy="2349132"/>
            <a:chOff x="2763360" y="1926501"/>
            <a:chExt cx="1797398" cy="3113180"/>
          </a:xfrm>
          <a:solidFill>
            <a:schemeClr val="bg1"/>
          </a:solidFill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D777BF-4AC2-064E-9381-5DB29C23B2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3360" y="1926501"/>
              <a:ext cx="1797398" cy="3113180"/>
            </a:xfrm>
            <a:prstGeom prst="line">
              <a:avLst/>
            </a:prstGeom>
            <a:grpFill/>
            <a:ln w="1270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EDFF80-98A6-F545-878F-370418BCC327}"/>
                </a:ext>
              </a:extLst>
            </p:cNvPr>
            <p:cNvSpPr txBox="1"/>
            <p:nvPr/>
          </p:nvSpPr>
          <p:spPr>
            <a:xfrm rot="18000000">
              <a:off x="2900241" y="3302220"/>
              <a:ext cx="1519252" cy="369333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offenders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958D35-F943-894B-A471-C600F7FBD1D6}"/>
              </a:ext>
            </a:extLst>
          </p:cNvPr>
          <p:cNvGrpSpPr/>
          <p:nvPr/>
        </p:nvGrpSpPr>
        <p:grpSpPr>
          <a:xfrm>
            <a:off x="4562329" y="665146"/>
            <a:ext cx="1356270" cy="2349132"/>
            <a:chOff x="4559180" y="1926501"/>
            <a:chExt cx="1797394" cy="3113180"/>
          </a:xfrm>
          <a:solidFill>
            <a:schemeClr val="bg1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85B02E-5139-8E4B-97DD-4DFF75D6B9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180" y="1926501"/>
              <a:ext cx="1797394" cy="3113180"/>
            </a:xfrm>
            <a:prstGeom prst="line">
              <a:avLst/>
            </a:prstGeom>
            <a:grpFill/>
            <a:ln w="1270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D209C3-CECE-2747-BA7A-3CEA28845DB6}"/>
                </a:ext>
              </a:extLst>
            </p:cNvPr>
            <p:cNvSpPr txBox="1"/>
            <p:nvPr/>
          </p:nvSpPr>
          <p:spPr>
            <a:xfrm rot="3600000">
              <a:off x="4869347" y="3302217"/>
              <a:ext cx="1181439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targets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79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2" grpId="0" uiExpand="1" build="p" animBg="1"/>
      <p:bldP spid="3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B0A829-BB89-60F3-3468-FF08C32F24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FBE4B-DF59-C8D3-5117-55F31C9B7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841" y="1174364"/>
            <a:ext cx="2794773" cy="2794773"/>
          </a:xfrm>
          <a:prstGeom prst="rect">
            <a:avLst/>
          </a:prstGeom>
          <a:ln w="304800"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D9B3C8-A2FF-73CD-EB29-613E3E833D47}"/>
              </a:ext>
            </a:extLst>
          </p:cNvPr>
          <p:cNvSpPr/>
          <p:nvPr/>
        </p:nvSpPr>
        <p:spPr>
          <a:xfrm>
            <a:off x="-1" y="1"/>
            <a:ext cx="9144001" cy="333152"/>
          </a:xfrm>
          <a:prstGeom prst="rect">
            <a:avLst/>
          </a:prstGeom>
          <a:solidFill>
            <a:srgbClr val="0028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Hypothesis testing</a:t>
            </a:r>
            <a:r>
              <a:rPr lang="en-US" dirty="0"/>
              <a:t>: why is the problem like it is?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10378"/>
              </p:ext>
            </p:extLst>
          </p:nvPr>
        </p:nvGraphicFramePr>
        <p:xfrm>
          <a:off x="359999" y="1260000"/>
          <a:ext cx="8423999" cy="303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0000" y="4566470"/>
            <a:ext cx="5562618" cy="434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33400" indent="-533400"/>
            <a:r>
              <a:rPr lang="en-US" sz="900" dirty="0">
                <a:solidFill>
                  <a:srgbClr val="8C82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	</a:t>
            </a:r>
            <a:r>
              <a:rPr lang="en-US" sz="900" dirty="0" err="1">
                <a:solidFill>
                  <a:srgbClr val="8C82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Chainey</a:t>
            </a:r>
            <a:r>
              <a:rPr lang="en-US" sz="900" dirty="0">
                <a:solidFill>
                  <a:srgbClr val="8C82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 2012. Improving the explanatory content of analysis products using hypothesis testing. </a:t>
            </a:r>
            <a:r>
              <a:rPr lang="en-US" sz="900" i="1" dirty="0">
                <a:solidFill>
                  <a:srgbClr val="8C82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Policing</a:t>
            </a:r>
            <a:r>
              <a:rPr lang="en-US" sz="900" dirty="0">
                <a:solidFill>
                  <a:srgbClr val="8C82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6(2):108–121.</a:t>
            </a:r>
          </a:p>
        </p:txBody>
      </p:sp>
    </p:spTree>
    <p:extLst>
      <p:ext uri="{BB962C8B-B14F-4D97-AF65-F5344CB8AC3E}">
        <p14:creationId xmlns:p14="http://schemas.microsoft.com/office/powerpoint/2010/main" val="30687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5A918-3CC7-9746-BCBE-0B804B1A8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225A918-3CC7-9746-BCBE-0B804B1A8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E55A-8F0E-564B-BBAC-83F653CA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957E55A-8F0E-564B-BBAC-83F653CAD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A295C-E2B9-8645-AC90-0F793E43E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FDA295C-E2B9-8645-AC90-0F793E43E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AD3D19-D879-B644-ACB2-F20E39B3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FAD3D19-D879-B644-ACB2-F20E39B32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AD7E4D-5259-4C43-A8DA-8C1AB510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7AD7E4D-5259-4C43-A8DA-8C1AB5104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534C01-5AA0-AE42-9078-1288B59D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F534C01-5AA0-AE42-9078-1288B59DC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DBA163-7C66-534A-80E5-DBBEF20F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9DBA163-7C66-534A-80E5-DBBEF20F1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OCGs are driving metal theft locally 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360359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716A5-F24F-37C0-1841-1602EDD5E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A86418-C82B-C942-A837-033674310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1A86418-C82B-C942-A837-033674310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487635-0EFC-F943-A1A9-A18A85BC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9487635-0EFC-F943-A1A9-A18A85BC0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D6EEAD-AC2D-2447-8EBD-90CAD3292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6D6EEAD-AC2D-2447-8EBD-90CAD3292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n_blan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861"/>
            <a:ext cx="9144000" cy="6461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49459" y="4257675"/>
            <a:ext cx="8491499" cy="926035"/>
          </a:xfrm>
          <a:prstGeom prst="rect">
            <a:avLst/>
          </a:prstGeom>
        </p:spPr>
        <p:txBody>
          <a:bodyPr/>
          <a:lstStyle>
            <a:lvl1pPr marL="0" indent="0" algn="l" defTabSz="584015" rtl="0" eaLnBrk="1" latinLnBrk="0" hangingPunct="1">
              <a:spcBef>
                <a:spcPts val="800"/>
              </a:spcBef>
              <a:spcAft>
                <a:spcPts val="800"/>
              </a:spcAft>
              <a:buFont typeface="Arial"/>
              <a:buNone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49023" indent="-365008" algn="l" defTabSz="584015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460036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044051" indent="-292007" algn="l" defTabSz="58401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628064" indent="-292007" algn="l" defTabSz="58401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212079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6093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0108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64121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D75"/>
                </a:solidFill>
              </a:rPr>
              <a:t>every person charged/cautioned for metal theft by British Transport Police</a:t>
            </a:r>
          </a:p>
        </p:txBody>
      </p:sp>
    </p:spTree>
    <p:extLst>
      <p:ext uri="{BB962C8B-B14F-4D97-AF65-F5344CB8AC3E}">
        <p14:creationId xmlns:p14="http://schemas.microsoft.com/office/powerpoint/2010/main" val="11311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_int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150"/>
            <a:ext cx="9144000" cy="64616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5363C6-677C-2822-EE7C-1E8E067C419E}"/>
              </a:ext>
            </a:extLst>
          </p:cNvPr>
          <p:cNvSpPr txBox="1">
            <a:spLocks/>
          </p:cNvSpPr>
          <p:nvPr/>
        </p:nvSpPr>
        <p:spPr>
          <a:xfrm>
            <a:off x="249459" y="4257675"/>
            <a:ext cx="8491499" cy="926035"/>
          </a:xfrm>
          <a:prstGeom prst="rect">
            <a:avLst/>
          </a:prstGeom>
        </p:spPr>
        <p:txBody>
          <a:bodyPr/>
          <a:lstStyle>
            <a:lvl1pPr marL="0" indent="0" algn="l" defTabSz="584015" rtl="0" eaLnBrk="1" latinLnBrk="0" hangingPunct="1">
              <a:spcBef>
                <a:spcPts val="800"/>
              </a:spcBef>
              <a:spcAft>
                <a:spcPts val="800"/>
              </a:spcAft>
              <a:buFont typeface="Arial"/>
              <a:buNone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49023" indent="-365008" algn="l" defTabSz="584015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460036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044051" indent="-292007" algn="l" defTabSz="58401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628064" indent="-292007" algn="l" defTabSz="58401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212079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6093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0108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64121" indent="-292007" algn="l" defTabSz="58401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D75"/>
                </a:solidFill>
              </a:rPr>
              <a:t>Only 1.3% of known</a:t>
            </a:r>
            <a:r>
              <a:rPr lang="en-US" sz="2000" b="1" dirty="0">
                <a:solidFill>
                  <a:srgbClr val="004D75"/>
                </a:solidFill>
              </a:rPr>
              <a:t> </a:t>
            </a:r>
            <a:r>
              <a:rPr lang="en-US" sz="2000" dirty="0">
                <a:solidFill>
                  <a:srgbClr val="004D75"/>
                </a:solidFill>
              </a:rPr>
              <a:t>offenders had any suspected links to OCGs</a:t>
            </a:r>
          </a:p>
        </p:txBody>
      </p:sp>
    </p:spTree>
    <p:extLst>
      <p:ext uri="{BB962C8B-B14F-4D97-AF65-F5344CB8AC3E}">
        <p14:creationId xmlns:p14="http://schemas.microsoft.com/office/powerpoint/2010/main" val="19430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90492-887C-9128-BE86-FBB7FF03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B460-143B-C26A-9298-43932F094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Response</a:t>
            </a:r>
            <a:br>
              <a:rPr lang="en-GB" dirty="0"/>
            </a:br>
            <a:r>
              <a:rPr lang="en-GB" dirty="0"/>
              <a:t>take action to </a:t>
            </a:r>
            <a:br>
              <a:rPr lang="en-GB" dirty="0"/>
            </a:br>
            <a:r>
              <a:rPr lang="en-GB" dirty="0"/>
              <a:t>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38186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850B7-A3CC-EDCF-B40D-B2E9E0F8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 ethically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03C8D-1DD2-BAC6-64AA-33AEEDAA1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51AF2-B4A0-A21A-B9A9-051A4833F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peaker mounted to a wall">
            <a:extLst>
              <a:ext uri="{FF2B5EF4-FFF2-40B4-BE49-F238E27FC236}">
                <a16:creationId xmlns:a16="http://schemas.microsoft.com/office/drawing/2014/main" id="{971EFC3C-3239-09E1-5FD5-202B84753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726" y="643423"/>
            <a:ext cx="4777273" cy="3856653"/>
          </a:xfrm>
          <a:prstGeom prst="rect">
            <a:avLst/>
          </a:prstGeom>
        </p:spPr>
      </p:pic>
      <p:pic>
        <p:nvPicPr>
          <p:cNvPr id="7" name="mosquito_17.4_kHz_sound.mp3" descr="mosquito_17.4_kHz_sound.mp3">
            <a:hlinkClick r:id="" action="ppaction://media"/>
            <a:extLst>
              <a:ext uri="{FF2B5EF4-FFF2-40B4-BE49-F238E27FC236}">
                <a16:creationId xmlns:a16="http://schemas.microsoft.com/office/drawing/2014/main" id="{0A59545F-E127-047D-18E5-AF656981F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200" y="40265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AE1236C-3A33-76C5-6209-5C039BA0F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86847"/>
            <a:ext cx="9144000" cy="4437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07B0D-AAEF-901A-1727-8A3E17BC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 existing evidence</a:t>
            </a:r>
            <a:br>
              <a:rPr lang="en-GB" dirty="0"/>
            </a:br>
            <a:r>
              <a:rPr lang="en-GB" dirty="0"/>
              <a:t>College of Policing Crime Reduction Toolkit</a:t>
            </a:r>
          </a:p>
        </p:txBody>
      </p:sp>
    </p:spTree>
    <p:extLst>
      <p:ext uri="{BB962C8B-B14F-4D97-AF65-F5344CB8AC3E}">
        <p14:creationId xmlns:p14="http://schemas.microsoft.com/office/powerpoint/2010/main" val="20866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F1BC6-4ED7-7B01-10C3-855C0DE02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12BEF2F-B238-C82D-EDDE-A00676A71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34"/>
          <a:stretch>
            <a:fillRect/>
          </a:stretch>
        </p:blipFill>
        <p:spPr>
          <a:xfrm>
            <a:off x="0" y="1313694"/>
            <a:ext cx="9144000" cy="4437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A07A2-8EEA-C73F-1553-952CAE99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 existing evidence</a:t>
            </a:r>
            <a:br>
              <a:rPr lang="en-GB" dirty="0"/>
            </a:br>
            <a:r>
              <a:rPr lang="en-GB" dirty="0" err="1"/>
              <a:t>Center</a:t>
            </a:r>
            <a:r>
              <a:rPr lang="en-GB" dirty="0"/>
              <a:t> for Problem-Oriented Policing</a:t>
            </a:r>
          </a:p>
        </p:txBody>
      </p:sp>
    </p:spTree>
    <p:extLst>
      <p:ext uri="{BB962C8B-B14F-4D97-AF65-F5344CB8AC3E}">
        <p14:creationId xmlns:p14="http://schemas.microsoft.com/office/powerpoint/2010/main" val="7228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E24E-DC38-A9CB-68B8-F2FF162A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Leverage concentrations of crime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FD367-495F-1C64-0FE9-81F207F48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Line Callout 1 (Border and Accent Bar) 4">
            <a:extLst>
              <a:ext uri="{FF2B5EF4-FFF2-40B4-BE49-F238E27FC236}">
                <a16:creationId xmlns:a16="http://schemas.microsoft.com/office/drawing/2014/main" id="{4BD318E0-1BD4-04EE-F645-3FC5C8F469AB}"/>
              </a:ext>
            </a:extLst>
          </p:cNvPr>
          <p:cNvSpPr/>
          <p:nvPr/>
        </p:nvSpPr>
        <p:spPr>
          <a:xfrm>
            <a:off x="814388" y="1229028"/>
            <a:ext cx="2203883" cy="2125812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Focus on stopping offenders when a few people commit most offences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e.g. ATM burglaries</a:t>
            </a:r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7FA2D0CE-958E-1A8A-FC46-C96219C5C589}"/>
              </a:ext>
            </a:extLst>
          </p:cNvPr>
          <p:cNvSpPr/>
          <p:nvPr/>
        </p:nvSpPr>
        <p:spPr>
          <a:xfrm flipH="1">
            <a:off x="6125728" y="1229028"/>
            <a:ext cx="2203883" cy="2125812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Focus on protecting targets when a few targets are repeatedly victimized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e.g. cash-in-transit robberies</a:t>
            </a:r>
          </a:p>
        </p:txBody>
      </p:sp>
      <p:sp>
        <p:nvSpPr>
          <p:cNvPr id="7" name="Line Callout 1 (Border and Accent Bar) 6">
            <a:extLst>
              <a:ext uri="{FF2B5EF4-FFF2-40B4-BE49-F238E27FC236}">
                <a16:creationId xmlns:a16="http://schemas.microsoft.com/office/drawing/2014/main" id="{776E57E5-0405-41E9-5033-226198F43A2E}"/>
              </a:ext>
            </a:extLst>
          </p:cNvPr>
          <p:cNvSpPr/>
          <p:nvPr/>
        </p:nvSpPr>
        <p:spPr>
          <a:xfrm rot="16200000">
            <a:off x="4141080" y="1054940"/>
            <a:ext cx="900000" cy="6353234"/>
          </a:xfrm>
          <a:prstGeom prst="accentBorderCallout1">
            <a:avLst>
              <a:gd name="adj1" fmla="val 49977"/>
              <a:gd name="adj2" fmla="val 107862"/>
              <a:gd name="adj3" fmla="val 49969"/>
              <a:gd name="adj4" fmla="val 126332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Focus on places when most crimes happen in a few places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e.g. night-time economy violence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E7B98F-276F-3C53-3675-76775698F3F7}"/>
              </a:ext>
            </a:extLst>
          </p:cNvPr>
          <p:cNvGrpSpPr/>
          <p:nvPr/>
        </p:nvGrpSpPr>
        <p:grpSpPr>
          <a:xfrm>
            <a:off x="3356064" y="3201173"/>
            <a:ext cx="2455513" cy="252196"/>
            <a:chOff x="2763360" y="4859868"/>
            <a:chExt cx="3596018" cy="369332"/>
          </a:xfrm>
          <a:solidFill>
            <a:schemeClr val="bg1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CBC599-ADD2-6706-9F55-B0624A4E7E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3360" y="5044535"/>
              <a:ext cx="3596018" cy="0"/>
            </a:xfrm>
            <a:prstGeom prst="line">
              <a:avLst/>
            </a:prstGeom>
            <a:grpFill/>
            <a:ln w="1270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59CC32-8C29-4631-F2BD-FC3BAF55B983}"/>
                </a:ext>
              </a:extLst>
            </p:cNvPr>
            <p:cNvSpPr txBox="1"/>
            <p:nvPr/>
          </p:nvSpPr>
          <p:spPr>
            <a:xfrm>
              <a:off x="3977535" y="4859868"/>
              <a:ext cx="1133046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/>
                <a:t>places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0EF77-C6BA-4093-95B4-24C6F529A185}"/>
              </a:ext>
            </a:extLst>
          </p:cNvPr>
          <p:cNvGrpSpPr/>
          <p:nvPr/>
        </p:nvGrpSpPr>
        <p:grpSpPr>
          <a:xfrm>
            <a:off x="3356064" y="1198142"/>
            <a:ext cx="1227339" cy="2125815"/>
            <a:chOff x="2763360" y="1926501"/>
            <a:chExt cx="1797398" cy="3113180"/>
          </a:xfrm>
          <a:solidFill>
            <a:schemeClr val="bg1"/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655BDA-B09A-88DE-5A9D-C0F5D011A97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3360" y="1926501"/>
              <a:ext cx="1797398" cy="3113180"/>
            </a:xfrm>
            <a:prstGeom prst="line">
              <a:avLst/>
            </a:prstGeom>
            <a:grpFill/>
            <a:ln w="1270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0CD9F2-885D-C9F1-24B0-BA42AB240CE0}"/>
                </a:ext>
              </a:extLst>
            </p:cNvPr>
            <p:cNvSpPr txBox="1"/>
            <p:nvPr/>
          </p:nvSpPr>
          <p:spPr>
            <a:xfrm rot="18000000">
              <a:off x="2900241" y="3302220"/>
              <a:ext cx="1519252" cy="369333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/>
                <a:t>offenders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6630B-E757-E93F-1429-12A721ECFDBE}"/>
              </a:ext>
            </a:extLst>
          </p:cNvPr>
          <p:cNvGrpSpPr/>
          <p:nvPr/>
        </p:nvGrpSpPr>
        <p:grpSpPr>
          <a:xfrm>
            <a:off x="4582328" y="1198142"/>
            <a:ext cx="1227338" cy="2125815"/>
            <a:chOff x="4559180" y="1926501"/>
            <a:chExt cx="1797394" cy="3113180"/>
          </a:xfrm>
          <a:solidFill>
            <a:schemeClr val="bg1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7B4CC5-7EDB-2732-87C0-7057A98CB0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180" y="1926501"/>
              <a:ext cx="1797394" cy="3113180"/>
            </a:xfrm>
            <a:prstGeom prst="line">
              <a:avLst/>
            </a:prstGeom>
            <a:grpFill/>
            <a:ln w="1270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963A4A-8942-947A-C1F9-55438B01D2F0}"/>
                </a:ext>
              </a:extLst>
            </p:cNvPr>
            <p:cNvSpPr txBox="1"/>
            <p:nvPr/>
          </p:nvSpPr>
          <p:spPr>
            <a:xfrm rot="3600000">
              <a:off x="4869347" y="3302217"/>
              <a:ext cx="1181439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/>
                <a:t>targets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65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7167-8C8C-2A88-0258-6CEBCAE9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use of practical psychology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E1B25E-75E3-36FC-5626-14B161D6C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873497"/>
              </p:ext>
            </p:extLst>
          </p:nvPr>
        </p:nvGraphicFramePr>
        <p:xfrm>
          <a:off x="360365" y="1287463"/>
          <a:ext cx="5826123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EA4A-71EA-0BD8-F9EE-AD58E0472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923E4948-715E-B836-72A4-C8DB74C98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137" y="1444624"/>
            <a:ext cx="1968498" cy="29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B36853-B6ED-AC4D-B413-9CC77E219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0B36853-B6ED-AC4D-B413-9CC77E219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68546-C9C4-D946-B953-B600E81B9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2168546-C9C4-D946-B953-B600E81B9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74B695-CBEF-A043-A79A-81C544078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074B695-CBEF-A043-A79A-81C544078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6787C7-5420-ADBE-F1CA-C12AAAC926F7}"/>
              </a:ext>
            </a:extLst>
          </p:cNvPr>
          <p:cNvSpPr/>
          <p:nvPr/>
        </p:nvSpPr>
        <p:spPr>
          <a:xfrm>
            <a:off x="351249" y="1347279"/>
            <a:ext cx="4019253" cy="2769265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87A878-056D-2F60-8BBA-27FBD3F752FC}"/>
              </a:ext>
            </a:extLst>
          </p:cNvPr>
          <p:cNvSpPr/>
          <p:nvPr/>
        </p:nvSpPr>
        <p:spPr>
          <a:xfrm>
            <a:off x="4772597" y="1347279"/>
            <a:ext cx="4019253" cy="2769265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2F518-9DD7-6AF1-55D0-8B0D8101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career in two pictures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F3256-D5D4-6699-BDC7-2E8765BA5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2C32-13D1-2126-C17C-33EBE9AE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Recognise</a:t>
            </a:r>
            <a:r>
              <a:rPr lang="en-US" dirty="0"/>
              <a:t> changing situations works </a:t>
            </a:r>
            <a:br>
              <a:rPr lang="en-US" dirty="0"/>
            </a:br>
            <a:r>
              <a:rPr lang="en-US" dirty="0"/>
              <a:t>better than trying to change people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ABEBB-2F90-054F-C481-7BF16DAF0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8C8279"/>
                </a:solidFill>
              </a:rPr>
              <a:t>Images: </a:t>
            </a:r>
            <a:r>
              <a:rPr lang="en-GB" dirty="0">
                <a:solidFill>
                  <a:srgbClr val="8C82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 Events</a:t>
            </a:r>
            <a:r>
              <a:rPr lang="en-GB" dirty="0">
                <a:solidFill>
                  <a:srgbClr val="8C8279"/>
                </a:solidFill>
              </a:rPr>
              <a:t> and </a:t>
            </a:r>
            <a:r>
              <a:rPr lang="en-GB" dirty="0">
                <a:solidFill>
                  <a:srgbClr val="8C82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Meesons</a:t>
            </a:r>
            <a:endParaRPr lang="en-GB" dirty="0">
              <a:solidFill>
                <a:srgbClr val="8C827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32C82-3364-22CD-0E4D-0F1E3BEFB9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98" y="1874578"/>
            <a:ext cx="4198581" cy="2099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634B6-6911-5A41-4B11-F3F1D64F89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8836" y="1874577"/>
            <a:ext cx="4198581" cy="2099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71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ways to change situations by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955" y="1305251"/>
            <a:ext cx="7017103" cy="3523934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tabLst>
                <a:tab pos="1709351" algn="r"/>
                <a:tab pos="1828131" algn="l"/>
              </a:tabLst>
            </a:pPr>
            <a:r>
              <a:rPr lang="en-GB" sz="2381" dirty="0"/>
              <a:t>	increasing	</a:t>
            </a:r>
            <a:r>
              <a:rPr lang="en-GB" sz="2925" b="1" dirty="0"/>
              <a:t>effort</a:t>
            </a:r>
            <a:r>
              <a:rPr lang="en-GB" sz="2993" dirty="0"/>
              <a:t> </a:t>
            </a:r>
            <a:r>
              <a:rPr lang="en-GB" sz="2381" dirty="0"/>
              <a:t>for offenders</a:t>
            </a:r>
          </a:p>
          <a:p>
            <a:pPr>
              <a:tabLst>
                <a:tab pos="1709351" algn="r"/>
                <a:tab pos="1828131" algn="l"/>
              </a:tabLst>
            </a:pPr>
            <a:r>
              <a:rPr lang="en-GB" sz="2381" dirty="0"/>
              <a:t>	increasing	</a:t>
            </a:r>
            <a:r>
              <a:rPr lang="en-GB" sz="2925" b="1" dirty="0"/>
              <a:t>risks</a:t>
            </a:r>
            <a:r>
              <a:rPr lang="en-GB" sz="2381" dirty="0"/>
              <a:t> of getting caught</a:t>
            </a:r>
            <a:endParaRPr lang="en-GB" sz="2381" b="1" dirty="0"/>
          </a:p>
          <a:p>
            <a:pPr>
              <a:tabLst>
                <a:tab pos="1709351" algn="r"/>
                <a:tab pos="1828131" algn="l"/>
              </a:tabLst>
            </a:pPr>
            <a:r>
              <a:rPr lang="en-GB" sz="2381" dirty="0"/>
              <a:t>	removing	</a:t>
            </a:r>
            <a:r>
              <a:rPr lang="en-GB" sz="2925" b="1" dirty="0"/>
              <a:t>excuses</a:t>
            </a:r>
            <a:r>
              <a:rPr lang="en-GB" sz="2381" dirty="0"/>
              <a:t> offenders tell themselves</a:t>
            </a:r>
            <a:endParaRPr lang="en-GB" sz="2381" b="1" dirty="0"/>
          </a:p>
          <a:p>
            <a:pPr>
              <a:tabLst>
                <a:tab pos="1709351" algn="r"/>
                <a:tab pos="1828131" algn="l"/>
              </a:tabLst>
            </a:pPr>
            <a:r>
              <a:rPr lang="en-GB" sz="2381" dirty="0"/>
              <a:t>	reducing	</a:t>
            </a:r>
            <a:r>
              <a:rPr lang="en-GB" sz="2925" b="1" dirty="0"/>
              <a:t>rewards</a:t>
            </a:r>
            <a:r>
              <a:rPr lang="en-GB" sz="2381" dirty="0"/>
              <a:t> offenders expect</a:t>
            </a:r>
            <a:endParaRPr lang="en-GB" sz="2381" b="1" dirty="0"/>
          </a:p>
          <a:p>
            <a:pPr>
              <a:tabLst>
                <a:tab pos="1709351" algn="r"/>
                <a:tab pos="1828131" algn="l"/>
              </a:tabLst>
            </a:pPr>
            <a:r>
              <a:rPr lang="en-GB" sz="2381" dirty="0"/>
              <a:t>	reducing	</a:t>
            </a:r>
            <a:r>
              <a:rPr lang="en-GB" sz="2925" b="1" dirty="0"/>
              <a:t>provocations</a:t>
            </a:r>
            <a:r>
              <a:rPr lang="en-GB" sz="2993" dirty="0"/>
              <a:t> </a:t>
            </a:r>
            <a:r>
              <a:rPr lang="en-GB" sz="2381" dirty="0"/>
              <a:t>for offending</a:t>
            </a:r>
            <a:endParaRPr lang="en-GB" sz="2381" b="1" dirty="0"/>
          </a:p>
        </p:txBody>
      </p:sp>
    </p:spTree>
    <p:extLst>
      <p:ext uri="{BB962C8B-B14F-4D97-AF65-F5344CB8AC3E}">
        <p14:creationId xmlns:p14="http://schemas.microsoft.com/office/powerpoint/2010/main" val="18094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8C68F0-9A68-F962-E45B-B7D1292795BF}"/>
              </a:ext>
            </a:extLst>
          </p:cNvPr>
          <p:cNvGrpSpPr/>
          <p:nvPr/>
        </p:nvGrpSpPr>
        <p:grpSpPr>
          <a:xfrm>
            <a:off x="0" y="1"/>
            <a:ext cx="9144000" cy="5143499"/>
            <a:chOff x="0" y="1"/>
            <a:chExt cx="9144000" cy="5143499"/>
          </a:xfrm>
        </p:grpSpPr>
        <p:pic>
          <p:nvPicPr>
            <p:cNvPr id="3" name="Picture 4" descr="http://farm8.staticflickr.com/7208/6800316262_0f2fa18c28_o.jpg">
              <a:extLst>
                <a:ext uri="{FF2B5EF4-FFF2-40B4-BE49-F238E27FC236}">
                  <a16:creationId xmlns:a16="http://schemas.microsoft.com/office/drawing/2014/main" id="{913C97C9-FC1E-1FA8-78B6-44323BCFC6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914399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F06CD4-FE2C-5268-49E7-E03F49A9BEF4}"/>
                </a:ext>
              </a:extLst>
            </p:cNvPr>
            <p:cNvSpPr/>
            <p:nvPr/>
          </p:nvSpPr>
          <p:spPr>
            <a:xfrm>
              <a:off x="0" y="3446504"/>
              <a:ext cx="9144000" cy="920422"/>
            </a:xfrm>
            <a:prstGeom prst="rect">
              <a:avLst/>
            </a:prstGeom>
            <a:solidFill>
              <a:srgbClr val="FE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1CC59D-8C57-90BA-EFEB-D0F6BF8E4D06}"/>
                </a:ext>
              </a:extLst>
            </p:cNvPr>
            <p:cNvSpPr txBox="1"/>
            <p:nvPr/>
          </p:nvSpPr>
          <p:spPr>
            <a:xfrm>
              <a:off x="0" y="3508060"/>
              <a:ext cx="1828800" cy="797311"/>
            </a:xfrm>
            <a:prstGeom prst="rect">
              <a:avLst/>
            </a:prstGeom>
            <a:noFill/>
          </p:spPr>
          <p:txBody>
            <a:bodyPr wrap="square" tIns="90000" bIns="90000" rtlCol="0" anchor="ctr">
              <a:spAutoFit/>
            </a:bodyPr>
            <a:lstStyle/>
            <a:p>
              <a:pPr algn="ctr"/>
              <a:r>
                <a:rPr lang="en-US" sz="2000" dirty="0"/>
                <a:t>Extend guardianship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D862DF-31CC-5B5F-966C-6C1B76B563ED}"/>
              </a:ext>
            </a:extLst>
          </p:cNvPr>
          <p:cNvGrpSpPr/>
          <p:nvPr/>
        </p:nvGrpSpPr>
        <p:grpSpPr>
          <a:xfrm>
            <a:off x="1828790" y="0"/>
            <a:ext cx="7315209" cy="5143500"/>
            <a:chOff x="1828790" y="0"/>
            <a:chExt cx="7315209" cy="5143500"/>
          </a:xfrm>
        </p:grpSpPr>
        <p:pic>
          <p:nvPicPr>
            <p:cNvPr id="16" name="Picture 2" descr="http://farm7.staticflickr.com/6240/6275646662_b36b8fd947_o.jpg">
              <a:extLst>
                <a:ext uri="{FF2B5EF4-FFF2-40B4-BE49-F238E27FC236}">
                  <a16:creationId xmlns:a16="http://schemas.microsoft.com/office/drawing/2014/main" id="{B91CCC37-6A05-3E73-8AB0-4F2423FEB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28790" y="0"/>
              <a:ext cx="731520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C9FBCA-52A4-CB61-9D0F-424C86BC8D70}"/>
                </a:ext>
              </a:extLst>
            </p:cNvPr>
            <p:cNvSpPr/>
            <p:nvPr/>
          </p:nvSpPr>
          <p:spPr>
            <a:xfrm>
              <a:off x="1828798" y="3446504"/>
              <a:ext cx="7315201" cy="920422"/>
            </a:xfrm>
            <a:prstGeom prst="rect">
              <a:avLst/>
            </a:prstGeom>
            <a:solidFill>
              <a:srgbClr val="FE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D1061E-2DD0-E0F6-AB9E-9F450C0E00CC}"/>
                </a:ext>
              </a:extLst>
            </p:cNvPr>
            <p:cNvSpPr txBox="1"/>
            <p:nvPr/>
          </p:nvSpPr>
          <p:spPr>
            <a:xfrm>
              <a:off x="1828800" y="3508059"/>
              <a:ext cx="1828800" cy="797311"/>
            </a:xfrm>
            <a:prstGeom prst="rect">
              <a:avLst/>
            </a:prstGeom>
            <a:noFill/>
          </p:spPr>
          <p:txBody>
            <a:bodyPr wrap="square" tIns="90000" bIns="90000" rtlCol="0" anchor="ctr">
              <a:spAutoFit/>
            </a:bodyPr>
            <a:lstStyle/>
            <a:p>
              <a:pPr algn="ctr"/>
              <a:r>
                <a:rPr lang="en-US" sz="2000" dirty="0"/>
                <a:t>Assist natural surveillance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C7F492-317E-3956-5258-AD7303C9B9C0}"/>
                </a:ext>
              </a:extLst>
            </p:cNvPr>
            <p:cNvCxnSpPr/>
            <p:nvPr/>
          </p:nvCxnSpPr>
          <p:spPr>
            <a:xfrm>
              <a:off x="1828798" y="0"/>
              <a:ext cx="0" cy="514350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2132BE-2176-1039-F055-2A9196685FBA}"/>
              </a:ext>
            </a:extLst>
          </p:cNvPr>
          <p:cNvGrpSpPr/>
          <p:nvPr/>
        </p:nvGrpSpPr>
        <p:grpSpPr>
          <a:xfrm>
            <a:off x="3657588" y="0"/>
            <a:ext cx="5486412" cy="5143500"/>
            <a:chOff x="3657588" y="0"/>
            <a:chExt cx="5486412" cy="51435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079B6E5-642F-BB16-694F-A57702603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7588" y="0"/>
              <a:ext cx="5486403" cy="514349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25FBEF-975B-F776-1F44-7F340FB14EF2}"/>
                </a:ext>
              </a:extLst>
            </p:cNvPr>
            <p:cNvSpPr/>
            <p:nvPr/>
          </p:nvSpPr>
          <p:spPr>
            <a:xfrm>
              <a:off x="3657597" y="3446504"/>
              <a:ext cx="5486403" cy="920422"/>
            </a:xfrm>
            <a:prstGeom prst="rect">
              <a:avLst/>
            </a:prstGeom>
            <a:solidFill>
              <a:srgbClr val="FE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461E3E-EB16-BE9A-DB0E-BB22FC079E9F}"/>
                </a:ext>
              </a:extLst>
            </p:cNvPr>
            <p:cNvSpPr txBox="1"/>
            <p:nvPr/>
          </p:nvSpPr>
          <p:spPr>
            <a:xfrm>
              <a:off x="3657600" y="3508060"/>
              <a:ext cx="1828800" cy="797311"/>
            </a:xfrm>
            <a:prstGeom prst="rect">
              <a:avLst/>
            </a:prstGeom>
            <a:noFill/>
          </p:spPr>
          <p:txBody>
            <a:bodyPr wrap="square" tIns="90000" bIns="90000" rtlCol="0" anchor="ctr">
              <a:spAutoFit/>
            </a:bodyPr>
            <a:lstStyle/>
            <a:p>
              <a:pPr algn="ctr"/>
              <a:r>
                <a:rPr lang="en-US" sz="2000" dirty="0"/>
                <a:t>Reduce anonymity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ABFB21-B5ED-67A6-AE1F-EE815DFF55D6}"/>
                </a:ext>
              </a:extLst>
            </p:cNvPr>
            <p:cNvCxnSpPr/>
            <p:nvPr/>
          </p:nvCxnSpPr>
          <p:spPr>
            <a:xfrm>
              <a:off x="3657597" y="0"/>
              <a:ext cx="0" cy="514350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B221EC-F47D-D5A9-23B0-8548A978823C}"/>
              </a:ext>
            </a:extLst>
          </p:cNvPr>
          <p:cNvGrpSpPr/>
          <p:nvPr/>
        </p:nvGrpSpPr>
        <p:grpSpPr>
          <a:xfrm>
            <a:off x="5486381" y="0"/>
            <a:ext cx="3657619" cy="5143500"/>
            <a:chOff x="5486381" y="0"/>
            <a:chExt cx="3657619" cy="51435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3369E5-A151-37BC-7A0D-005F533C0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6381" y="0"/>
              <a:ext cx="3657609" cy="51435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B3A802-3E63-CF44-245A-D7C6E31FB4BF}"/>
                </a:ext>
              </a:extLst>
            </p:cNvPr>
            <p:cNvSpPr/>
            <p:nvPr/>
          </p:nvSpPr>
          <p:spPr>
            <a:xfrm>
              <a:off x="5486391" y="3446504"/>
              <a:ext cx="3657609" cy="920422"/>
            </a:xfrm>
            <a:prstGeom prst="rect">
              <a:avLst/>
            </a:prstGeom>
            <a:solidFill>
              <a:srgbClr val="FE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CCBF1A-A8BF-475D-86CF-6F9E59A96065}"/>
                </a:ext>
              </a:extLst>
            </p:cNvPr>
            <p:cNvSpPr txBox="1"/>
            <p:nvPr/>
          </p:nvSpPr>
          <p:spPr>
            <a:xfrm>
              <a:off x="5486400" y="3508059"/>
              <a:ext cx="1828800" cy="797311"/>
            </a:xfrm>
            <a:prstGeom prst="rect">
              <a:avLst/>
            </a:prstGeom>
            <a:noFill/>
          </p:spPr>
          <p:txBody>
            <a:bodyPr wrap="square" tIns="90000" bIns="90000" rtlCol="0" anchor="ctr">
              <a:spAutoFit/>
            </a:bodyPr>
            <a:lstStyle/>
            <a:p>
              <a:pPr algn="ctr"/>
              <a:r>
                <a:rPr lang="en-US" sz="2000" dirty="0"/>
                <a:t>Use place managers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C90291-A2C1-3896-6CC2-DCBD33ACC676}"/>
                </a:ext>
              </a:extLst>
            </p:cNvPr>
            <p:cNvCxnSpPr/>
            <p:nvPr/>
          </p:nvCxnSpPr>
          <p:spPr>
            <a:xfrm>
              <a:off x="5486391" y="0"/>
              <a:ext cx="0" cy="514350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BC2EC1-DB08-3EF2-B283-6FFE18BC57DA}"/>
              </a:ext>
            </a:extLst>
          </p:cNvPr>
          <p:cNvGrpSpPr/>
          <p:nvPr/>
        </p:nvGrpSpPr>
        <p:grpSpPr>
          <a:xfrm>
            <a:off x="7315172" y="-1"/>
            <a:ext cx="1828828" cy="5143501"/>
            <a:chOff x="7315172" y="-1"/>
            <a:chExt cx="1828828" cy="5143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C831C4A-0791-F096-EC76-0CE18CC02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5172" y="-1"/>
              <a:ext cx="1828817" cy="514349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6302B1-7B00-C6CF-A01E-C0DEDB49D551}"/>
                </a:ext>
              </a:extLst>
            </p:cNvPr>
            <p:cNvSpPr/>
            <p:nvPr/>
          </p:nvSpPr>
          <p:spPr>
            <a:xfrm>
              <a:off x="7315196" y="3446504"/>
              <a:ext cx="1828796" cy="920422"/>
            </a:xfrm>
            <a:prstGeom prst="rect">
              <a:avLst/>
            </a:prstGeom>
            <a:solidFill>
              <a:srgbClr val="FE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7FFA8B-BEE1-089D-C80C-C48937604BF5}"/>
                </a:ext>
              </a:extLst>
            </p:cNvPr>
            <p:cNvSpPr txBox="1"/>
            <p:nvPr/>
          </p:nvSpPr>
          <p:spPr>
            <a:xfrm>
              <a:off x="7315200" y="3508060"/>
              <a:ext cx="1828800" cy="797311"/>
            </a:xfrm>
            <a:prstGeom prst="rect">
              <a:avLst/>
            </a:prstGeom>
            <a:noFill/>
          </p:spPr>
          <p:txBody>
            <a:bodyPr wrap="square" tIns="90000" bIns="90000" rtlCol="0" anchor="ctr">
              <a:spAutoFit/>
            </a:bodyPr>
            <a:lstStyle/>
            <a:p>
              <a:pPr algn="ctr"/>
              <a:r>
                <a:rPr lang="en-US" sz="2000" dirty="0"/>
                <a:t>Try formal surveillance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2A8DC81-202B-0C8A-C6C9-F7C1E9EA46C0}"/>
                </a:ext>
              </a:extLst>
            </p:cNvPr>
            <p:cNvCxnSpPr/>
            <p:nvPr/>
          </p:nvCxnSpPr>
          <p:spPr>
            <a:xfrm>
              <a:off x="7315195" y="0"/>
              <a:ext cx="0" cy="514350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A5359A-A44E-AB2A-4913-9CA7CE4E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106"/>
            <a:ext cx="6389210" cy="671788"/>
          </a:xfrm>
          <a:solidFill>
            <a:srgbClr val="FEFFFF">
              <a:alpha val="85098"/>
            </a:srgbClr>
          </a:solidFill>
        </p:spPr>
        <p:txBody>
          <a:bodyPr lIns="450000">
            <a:normAutofit/>
          </a:bodyPr>
          <a:lstStyle/>
          <a:p>
            <a:r>
              <a:rPr lang="en-US" dirty="0"/>
              <a:t>Increasing the (apparent) risk</a:t>
            </a:r>
          </a:p>
        </p:txBody>
      </p:sp>
    </p:spTree>
    <p:extLst>
      <p:ext uri="{BB962C8B-B14F-4D97-AF65-F5344CB8AC3E}">
        <p14:creationId xmlns:p14="http://schemas.microsoft.com/office/powerpoint/2010/main" val="22980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E784-3B58-800F-BAFA-DA61FE47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Have a short-term </a:t>
            </a:r>
            <a:r>
              <a:rPr lang="en-GB" i="1" dirty="0"/>
              <a:t>and </a:t>
            </a:r>
            <a:r>
              <a:rPr lang="en-GB" dirty="0"/>
              <a:t>a long-term response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29B1302-6B17-07BE-5FC3-1F3D212FC221}"/>
              </a:ext>
            </a:extLst>
          </p:cNvPr>
          <p:cNvSpPr/>
          <p:nvPr/>
        </p:nvSpPr>
        <p:spPr>
          <a:xfrm>
            <a:off x="6093084" y="3334092"/>
            <a:ext cx="2690918" cy="81971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96BDF-B051-996C-B576-DD33A50C1F4C}"/>
              </a:ext>
            </a:extLst>
          </p:cNvPr>
          <p:cNvSpPr txBox="1"/>
          <p:nvPr/>
        </p:nvSpPr>
        <p:spPr>
          <a:xfrm>
            <a:off x="1032160" y="1260000"/>
            <a:ext cx="3262432" cy="304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Priority</a:t>
            </a:r>
            <a:r>
              <a:rPr lang="en-GB" dirty="0"/>
              <a:t>: rapid implementation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AF7E222-6799-E55C-165A-C70C3C22D50B}"/>
              </a:ext>
            </a:extLst>
          </p:cNvPr>
          <p:cNvSpPr/>
          <p:nvPr/>
        </p:nvSpPr>
        <p:spPr>
          <a:xfrm>
            <a:off x="3779401" y="1409478"/>
            <a:ext cx="995246" cy="819715"/>
          </a:xfrm>
          <a:prstGeom prst="arc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B99DDA7-B03C-DBB5-D0A5-D7DD100F3583}"/>
              </a:ext>
            </a:extLst>
          </p:cNvPr>
          <p:cNvSpPr/>
          <p:nvPr/>
        </p:nvSpPr>
        <p:spPr>
          <a:xfrm>
            <a:off x="360005" y="1694661"/>
            <a:ext cx="2701005" cy="81971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scanning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0E1BA73-1F1E-C12D-3057-3C6966F5C2D7}"/>
              </a:ext>
            </a:extLst>
          </p:cNvPr>
          <p:cNvSpPr/>
          <p:nvPr/>
        </p:nvSpPr>
        <p:spPr>
          <a:xfrm>
            <a:off x="3168005" y="2514377"/>
            <a:ext cx="2808000" cy="81971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01B6383-CF2C-11C7-BC8E-9FCF4A8D4E58}"/>
              </a:ext>
            </a:extLst>
          </p:cNvPr>
          <p:cNvSpPr/>
          <p:nvPr/>
        </p:nvSpPr>
        <p:spPr>
          <a:xfrm>
            <a:off x="3168005" y="1694660"/>
            <a:ext cx="3581271" cy="81971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short-term response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0B2BE5C-14D1-22F4-B8A0-4EA801FE2BB8}"/>
              </a:ext>
            </a:extLst>
          </p:cNvPr>
          <p:cNvSpPr/>
          <p:nvPr/>
        </p:nvSpPr>
        <p:spPr>
          <a:xfrm>
            <a:off x="6093084" y="3334092"/>
            <a:ext cx="2690917" cy="81971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long-term response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5AED3-C059-CDBF-22F3-55CD6A95FD26}"/>
              </a:ext>
            </a:extLst>
          </p:cNvPr>
          <p:cNvCxnSpPr>
            <a:cxnSpLocks/>
          </p:cNvCxnSpPr>
          <p:nvPr/>
        </p:nvCxnSpPr>
        <p:spPr>
          <a:xfrm>
            <a:off x="3111189" y="1694660"/>
            <a:ext cx="0" cy="163943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CFC0B8-65AE-3231-D297-A66F7F20BF18}"/>
              </a:ext>
            </a:extLst>
          </p:cNvPr>
          <p:cNvCxnSpPr>
            <a:cxnSpLocks/>
          </p:cNvCxnSpPr>
          <p:nvPr/>
        </p:nvCxnSpPr>
        <p:spPr>
          <a:xfrm>
            <a:off x="6034544" y="2495075"/>
            <a:ext cx="0" cy="163943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ctagon 12">
            <a:extLst>
              <a:ext uri="{FF2B5EF4-FFF2-40B4-BE49-F238E27FC236}">
                <a16:creationId xmlns:a16="http://schemas.microsoft.com/office/drawing/2014/main" id="{46F038ED-0815-AE3B-FE00-F5EF795A879D}"/>
              </a:ext>
            </a:extLst>
          </p:cNvPr>
          <p:cNvSpPr/>
          <p:nvPr/>
        </p:nvSpPr>
        <p:spPr>
          <a:xfrm>
            <a:off x="6806091" y="1853179"/>
            <a:ext cx="510169" cy="5112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78627-B777-B9E1-E451-021D7BF74016}"/>
              </a:ext>
            </a:extLst>
          </p:cNvPr>
          <p:cNvSpPr txBox="1"/>
          <p:nvPr/>
        </p:nvSpPr>
        <p:spPr>
          <a:xfrm>
            <a:off x="4307582" y="4284255"/>
            <a:ext cx="2441694" cy="304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Priority</a:t>
            </a:r>
            <a:r>
              <a:rPr lang="en-GB" dirty="0"/>
              <a:t>: sustainability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AF7E331-97C1-9B86-68BD-009E581E7AE0}"/>
              </a:ext>
            </a:extLst>
          </p:cNvPr>
          <p:cNvSpPr/>
          <p:nvPr/>
        </p:nvSpPr>
        <p:spPr>
          <a:xfrm flipV="1">
            <a:off x="6234085" y="3620906"/>
            <a:ext cx="995246" cy="819715"/>
          </a:xfrm>
          <a:prstGeom prst="arc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024246-EB81-ECEE-E007-F36BA894C6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 animBg="1"/>
      <p:bldP spid="3" grpId="0" animBg="1"/>
      <p:bldP spid="4" grpId="0" animBg="1"/>
      <p:bldP spid="6" grpId="0" animBg="1"/>
      <p:bldP spid="7" grpId="0" animBg="1"/>
      <p:bldP spid="13" grpId="0" animBg="1"/>
      <p:bldP spid="16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869C-0197-D285-6A52-3FAB7C89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Recognise police alone typically </a:t>
            </a:r>
            <a:br>
              <a:rPr lang="en-GB" dirty="0"/>
            </a:br>
            <a:r>
              <a:rPr lang="en-GB" dirty="0"/>
              <a:t>cannot deliver sustainable solutions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EF84E1-9DC0-3815-3127-571BB87A9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805067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E0E05-5D37-3DB3-D687-3F663B1B9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22D606-3F82-8C48-82DC-4B2BB572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322D606-3F82-8C48-82DC-4B2BB5723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2EBE12-269B-9B4A-9FDB-8BDBEBA4E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2EBE12-269B-9B4A-9FDB-8BDBEBA4E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9E1E16-8BA6-2B47-BBD1-105EC4F56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A39E1E16-8BA6-2B47-BBD1-105EC4F56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1AE082-3264-FB4C-AEF9-470A49CA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A1AE082-3264-FB4C-AEF9-470A49CA2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33E07-6680-DC47-AF76-543C0538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1E33E07-6680-DC47-AF76-543C0538D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7EAAB7-1B02-6245-A014-D6936C584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E7EAAB7-1B02-6245-A014-D6936C584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545-11CE-90D0-A517-BADB14D2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 pressure if shifting/sharing </a:t>
            </a:r>
            <a:br>
              <a:rPr lang="en-GB" dirty="0"/>
            </a:br>
            <a:r>
              <a:rPr lang="en-GB" dirty="0"/>
              <a:t>responsibility doesn’t work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5BB402-053C-7D0B-3BC1-E58413A3A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302680"/>
              </p:ext>
            </p:extLst>
          </p:nvPr>
        </p:nvGraphicFramePr>
        <p:xfrm>
          <a:off x="360363" y="1426464"/>
          <a:ext cx="8423275" cy="313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4C838-7F23-073C-E720-0959DF35E1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A4D3A-3A11-5A47-A50D-4A82FEB4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AA4D3A-3A11-5A47-A50D-4A82FEB41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06392D-4625-0142-AB2B-F5E5BB48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906392D-4625-0142-AB2B-F5E5BB483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4E11A-4E69-184F-9E99-6749F8D9D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6C4E11A-4E69-184F-9E99-6749F8D9D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48C5D-5B1B-3F47-B7D6-FF7F612A6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0548C5D-5B1B-3F47-B7D6-FF7F612A6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1FE830-9C03-9545-82C0-88E616865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91FE830-9C03-9545-82C0-88E616865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87C57A-1E4A-B54D-AF7D-A59C1D3F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C87C57A-1E4A-B54D-AF7D-A59C1D3F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16EBC2-CBA0-1146-AF56-ABAF3845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816EBC2-CBA0-1146-AF56-ABAF3845F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DBD9E3-EEDE-A447-97F3-08AEE2F46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D9DBD9E3-EEDE-A447-97F3-08AEE2F46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160F7-7FC2-5849-886C-FF7302A8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77160F7-7FC2-5849-886C-FF7302A80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81BE-0D53-986E-48F6-65FF6B99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to happen for my plan to work?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7C38198-E0E1-7A75-7BCE-7E812D243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42189"/>
              </p:ext>
            </p:extLst>
          </p:nvPr>
        </p:nvGraphicFramePr>
        <p:xfrm>
          <a:off x="360363" y="1287464"/>
          <a:ext cx="8423275" cy="14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61CB6-62FE-3ED9-7E37-A2830C1BB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07119"/>
              </p:ext>
            </p:extLst>
          </p:nvPr>
        </p:nvGraphicFramePr>
        <p:xfrm>
          <a:off x="360362" y="3053448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84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8D6B-5308-3F37-08C5-A614904D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to happen for my plan to work?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7C38198-E0E1-7A75-7BCE-7E812D243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815358"/>
              </p:ext>
            </p:extLst>
          </p:nvPr>
        </p:nvGraphicFramePr>
        <p:xfrm>
          <a:off x="360363" y="1287464"/>
          <a:ext cx="8423275" cy="14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7AEB3-FBD5-4065-CF90-892A9E4C1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15894"/>
              </p:ext>
            </p:extLst>
          </p:nvPr>
        </p:nvGraphicFramePr>
        <p:xfrm>
          <a:off x="360362" y="3053448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48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EF447-12E5-7BC4-395C-82F96AC65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9749-71DA-D0D6-5A17-B620814E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stop my plan from working?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88E75-F058-2A5C-60AD-4BDE995AB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7AF4E92-80E3-ED5D-974C-3CCC0C81D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37347"/>
              </p:ext>
            </p:extLst>
          </p:nvPr>
        </p:nvGraphicFramePr>
        <p:xfrm>
          <a:off x="359999" y="2186224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7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31CC0-F8E6-7479-A0B6-B8FF70F9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1AEF-1A85-0FE0-BD8B-5E5D8D7FB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Assessment</a:t>
            </a:r>
            <a:br>
              <a:rPr lang="en-GB" dirty="0"/>
            </a:br>
            <a:r>
              <a:rPr lang="en-GB" dirty="0"/>
              <a:t>work out if the </a:t>
            </a:r>
            <a:br>
              <a:rPr lang="en-GB" dirty="0"/>
            </a:br>
            <a:r>
              <a:rPr lang="en-GB" dirty="0"/>
              <a:t>problem is solved</a:t>
            </a:r>
          </a:p>
        </p:txBody>
      </p:sp>
    </p:spTree>
    <p:extLst>
      <p:ext uri="{BB962C8B-B14F-4D97-AF65-F5344CB8AC3E}">
        <p14:creationId xmlns:p14="http://schemas.microsoft.com/office/powerpoint/2010/main" val="20463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6138-3BCE-71B7-93CE-6435D0F73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3044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40094-B6F4-9748-37A3-03452FB7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assess?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8C7B49-02EC-9963-FEA0-C7F5DE48D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182358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F63AA-3D91-8056-B507-679A7FAEE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D58F1E-F217-A04A-A4D7-C6541BEE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DD58F1E-F217-A04A-A4D7-C6541BEE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AC8E1-017B-FA48-97E9-F8FBC49C8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FEAC8E1-017B-FA48-97E9-F8FBC49C8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1C136-1F9A-684E-AA58-C34ED8DD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421C136-1F9A-684E-AA58-C34ED8DD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8A6523-8E02-9942-B42D-06E675D8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8A6523-8E02-9942-B42D-06E675D87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22B8-4F99-94F4-C60C-7A2E9464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assess?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1F9C6B-5119-4141-B7D5-3B01297CF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26750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8AA43-6C67-0351-5058-54D0A4844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67D128-134E-1B44-99E2-EDA43EB7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867D128-134E-1B44-99E2-EDA43EB72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7452CA-E58A-1742-BCF8-9DE831A19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47452CA-E58A-1742-BCF8-9DE831A19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557C92-2D85-8545-B09D-E950AB9B2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A557C92-2D85-8545-B09D-E950AB9B2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D3ACA1-B431-C44C-8E2B-A38A1F1A7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CD3ACA1-B431-C44C-8E2B-A38A1F1A7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A3CBE1-48AB-CC45-872C-30BAE5191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0A3CBE1-48AB-CC45-872C-30BAE5191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00C8DD-4DD6-5D46-82B9-A5023A2F5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600C8DD-4DD6-5D46-82B9-A5023A2F5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1E41-7BB5-BEF5-5BA5-E3D83108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assess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D97C78-C835-FBE3-C258-909C093C8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72860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F1F26-3D14-3033-366B-F873E88A6C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06121-042A-0A40-B8DA-23F3C1C59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5B06121-042A-0A40-B8DA-23F3C1C59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7758C3-2F7A-9F48-806B-1A051E4B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717758C3-2F7A-9F48-806B-1A051E4B9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3B2650-F85F-DF41-B07C-13E6D9B2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E3B2650-F85F-DF41-B07C-13E6D9B2E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2790D-ADDC-7245-B69F-8AF8ADA9D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772790D-ADDC-7245-B69F-8AF8ADA9D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0BA7A-71EE-EB46-96D0-604DA7C6E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AA0BA7A-71EE-EB46-96D0-604DA7C6E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4E559C-BB05-214C-A305-E2DCE926D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84E559C-BB05-214C-A305-E2DCE926D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918EA7-CA27-0140-A3BE-1AC54CEFB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A918EA7-CA27-0140-A3BE-1AC54CEFB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C909BF-256C-F94F-8B73-3C590ED23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DC909BF-256C-F94F-8B73-3C590ED23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C2A8011-2174-8442-9A7A-C50BA60D0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323794"/>
              </p:ext>
            </p:extLst>
          </p:nvPr>
        </p:nvGraphicFramePr>
        <p:xfrm>
          <a:off x="6831444" y="1186701"/>
          <a:ext cx="1852793" cy="375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4A37173-BCC9-9245-BCA4-7B35BA678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609190"/>
              </p:ext>
            </p:extLst>
          </p:nvPr>
        </p:nvGraphicFramePr>
        <p:xfrm>
          <a:off x="4674296" y="1186703"/>
          <a:ext cx="1852793" cy="375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B9A5196-A0B9-584B-AC4D-4E18EEA7C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459400"/>
              </p:ext>
            </p:extLst>
          </p:nvPr>
        </p:nvGraphicFramePr>
        <p:xfrm>
          <a:off x="2517148" y="1186702"/>
          <a:ext cx="1852793" cy="375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047B38-957D-5241-8962-3E0D3EAEC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37624"/>
              </p:ext>
            </p:extLst>
          </p:nvPr>
        </p:nvGraphicFramePr>
        <p:xfrm>
          <a:off x="360000" y="1186701"/>
          <a:ext cx="1852793" cy="375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A5DA49-5F62-B442-8043-2B952425EAC0}"/>
              </a:ext>
            </a:extLst>
          </p:cNvPr>
          <p:cNvSpPr txBox="1"/>
          <p:nvPr/>
        </p:nvSpPr>
        <p:spPr>
          <a:xfrm>
            <a:off x="360000" y="3962836"/>
            <a:ext cx="1852793" cy="5765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dirty="0"/>
              <a:t>Long-term</a:t>
            </a:r>
            <a:br>
              <a:rPr lang="en-GB" sz="1500" dirty="0"/>
            </a:br>
            <a:r>
              <a:rPr lang="en-GB" sz="1500" dirty="0"/>
              <a:t>decline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8EB7A-0FC7-1943-B37A-F39B2004A966}"/>
              </a:ext>
            </a:extLst>
          </p:cNvPr>
          <p:cNvSpPr txBox="1"/>
          <p:nvPr/>
        </p:nvSpPr>
        <p:spPr>
          <a:xfrm>
            <a:off x="4674296" y="3962836"/>
            <a:ext cx="1852793" cy="57650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GB" sz="1500" dirty="0"/>
              <a:t>Break in</a:t>
            </a:r>
            <a:br>
              <a:rPr lang="en-GB" sz="1500" dirty="0"/>
            </a:br>
            <a:r>
              <a:rPr lang="en-GB" sz="1500" dirty="0"/>
              <a:t>long-term </a:t>
            </a:r>
            <a:br>
              <a:rPr lang="en-GB" sz="1500" dirty="0"/>
            </a:br>
            <a:r>
              <a:rPr lang="en-GB" sz="1500" dirty="0"/>
              <a:t>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E8857-1897-684C-8C69-6D778E8655A3}"/>
              </a:ext>
            </a:extLst>
          </p:cNvPr>
          <p:cNvSpPr txBox="1"/>
          <p:nvPr/>
        </p:nvSpPr>
        <p:spPr>
          <a:xfrm>
            <a:off x="2517148" y="3962836"/>
            <a:ext cx="1852793" cy="5765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dirty="0"/>
              <a:t>One-off</a:t>
            </a:r>
            <a:br>
              <a:rPr lang="en-GB" sz="1500" dirty="0"/>
            </a:br>
            <a:r>
              <a:rPr lang="en-GB" sz="1500" dirty="0"/>
              <a:t>decrease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2EFE0-7F0F-0A41-A0C3-1303654DBF4D}"/>
              </a:ext>
            </a:extLst>
          </p:cNvPr>
          <p:cNvSpPr txBox="1"/>
          <p:nvPr/>
        </p:nvSpPr>
        <p:spPr>
          <a:xfrm>
            <a:off x="6831444" y="3962836"/>
            <a:ext cx="1852793" cy="5765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dirty="0"/>
              <a:t>No trend, </a:t>
            </a:r>
            <a:br>
              <a:rPr lang="en-GB" sz="1500" dirty="0"/>
            </a:br>
            <a:r>
              <a:rPr lang="en-GB" sz="1500" dirty="0"/>
              <a:t>high noise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88E8E-5124-2E44-901C-18AECA94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success is difficult, even for experts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3FBBC-BA68-5B42-A904-417C0BC6F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flipH="1">
            <a:off x="-1" y="-1"/>
            <a:ext cx="45719" cy="45719"/>
          </a:xfrm>
        </p:spPr>
        <p:txBody>
          <a:bodyPr/>
          <a:lstStyle/>
          <a:p>
            <a:fld id="{9E0C1F18-7600-4F0B-911D-FD3614860AD8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7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  <p:bldGraphic spid="10" grpId="0">
        <p:bldAsOne/>
      </p:bldGraphic>
      <p:bldGraphic spid="5" grpId="0" uiExpand="1">
        <p:bldSub>
          <a:bldChart bld="series" animBg="0"/>
        </p:bldSub>
      </p:bldGraphic>
      <p:bldP spid="11" grpId="0"/>
      <p:bldP spid="13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Beware </a:t>
            </a:r>
            <a:r>
              <a:rPr lang="en-GB" i="1" dirty="0"/>
              <a:t>regression to the mean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36440"/>
              </p:ext>
            </p:extLst>
          </p:nvPr>
        </p:nvGraphicFramePr>
        <p:xfrm>
          <a:off x="360000" y="1564192"/>
          <a:ext cx="8247552" cy="321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44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EB78F-3AF4-E401-4635-9BA68F7902CE}"/>
              </a:ext>
            </a:extLst>
          </p:cNvPr>
          <p:cNvSpPr txBox="1"/>
          <p:nvPr/>
        </p:nvSpPr>
        <p:spPr>
          <a:xfrm>
            <a:off x="3133344" y="1101504"/>
            <a:ext cx="246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one-off crime spike leads to police activity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6AB48AD-9AE7-35A2-E429-11A64B0431BD}"/>
              </a:ext>
            </a:extLst>
          </p:cNvPr>
          <p:cNvSpPr/>
          <p:nvPr/>
        </p:nvSpPr>
        <p:spPr>
          <a:xfrm>
            <a:off x="5083945" y="1409478"/>
            <a:ext cx="995246" cy="819715"/>
          </a:xfrm>
          <a:prstGeom prst="arc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1C7E5-4084-6591-C49B-3ECACC0C2776}"/>
              </a:ext>
            </a:extLst>
          </p:cNvPr>
          <p:cNvSpPr txBox="1"/>
          <p:nvPr/>
        </p:nvSpPr>
        <p:spPr>
          <a:xfrm>
            <a:off x="4356798" y="35776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crime goes back to</a:t>
            </a:r>
            <a:br>
              <a:rPr lang="en-GB" dirty="0"/>
            </a:br>
            <a:r>
              <a:rPr lang="en-GB" dirty="0"/>
              <a:t>‘normal’ on its own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41769ED-7112-AA63-5197-5960DFA812ED}"/>
              </a:ext>
            </a:extLst>
          </p:cNvPr>
          <p:cNvSpPr/>
          <p:nvPr/>
        </p:nvSpPr>
        <p:spPr>
          <a:xfrm flipV="1">
            <a:off x="6026821" y="2914308"/>
            <a:ext cx="995246" cy="819715"/>
          </a:xfrm>
          <a:prstGeom prst="arc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5205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B89CA-A76C-D9A0-ED58-4684D9002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B78D-FBB2-2AED-3B6D-A8D10A0D9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Leading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5318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E1587B-456F-F927-F729-C3EE4CE8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 on embedding problem solving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C721BB-9C4A-6424-892C-A87856D44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87343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F109-972F-97CE-290D-45C26913B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4F9A24-3D24-1E47-AE6A-0DCB2D32E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4F9A24-3D24-1E47-AE6A-0DCB2D32E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12D4ED-0424-6149-AC93-176503974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A12D4ED-0424-6149-AC93-176503974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59C7-1A43-9047-8FEC-E79E169EA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AF959C7-1A43-9047-8FEC-E79E169EA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E4C20F-37E6-CF4B-BE10-341A9C63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DE4C20F-37E6-CF4B-BE10-341A9C632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0504F-92D2-074F-A651-70B9D69AE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7E0504F-92D2-074F-A651-70B9D69AE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4FAD98-DB4C-CA4D-A4A9-77C49BC9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6A4FAD98-DB4C-CA4D-A4A9-77C49BC93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A2BC-1EC0-ED1F-6D1F-3612E8DD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culture that drives problem solving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02231B-4659-0A65-C0B0-14725CD30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018934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6987-993A-02A0-026D-9DDB2A80C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C90E6-52D3-5347-98EB-E57E30352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A0C90E6-52D3-5347-98EB-E57E30352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54584-4CBC-F44F-8BFF-C99F4DBAD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D354584-4CBC-F44F-8BFF-C99F4DBAD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2F2DCD-6336-2F49-9001-8992E2EDD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B2F2DCD-6336-2F49-9001-8992E2EDD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A89A29-3139-374B-A8BC-EA68633F6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3A89A29-3139-374B-A8BC-EA68633F6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3AC5-95BB-1641-9795-E62212E2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79C3AC5-95BB-1641-9795-E62212E2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55ADC-3F44-2146-B45C-8415CF2D4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8155ADC-3F44-2146-B45C-8415CF2D4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60B5-2519-A655-3C15-1184227E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 to have to overcome challenges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9F6E90-FC56-74B6-63C3-E7B879DB8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53341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41536-013D-D2D0-60A0-7050E8AF1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95A72-2750-854F-A1BE-85EEBA9F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D195A72-2750-854F-A1BE-85EEBA9F8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3F545F-873A-0B4B-9BB8-7C417C3EA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B3F545F-873A-0B4B-9BB8-7C417C3EA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FED23-2A13-8240-A162-BA1D95098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D3FED23-2A13-8240-A162-BA1D95098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ED976E-95D8-B04A-A01A-4F448A6A2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1ED976E-95D8-B04A-A01A-4F448A6A2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8E701-957C-BB4D-B5E1-1C811917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2E8E701-957C-BB4D-B5E1-1C8119170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A3C26-73DE-234F-BD66-26EF359E9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8FA3C26-73DE-234F-BD66-26EF359E9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8273-3425-F60A-E502-34D78A10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744F-036D-796C-0A66-4C4415F3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the focus on sustained </a:t>
            </a:r>
            <a:br>
              <a:rPr lang="en-GB" dirty="0"/>
            </a:br>
            <a:r>
              <a:rPr lang="en-GB" dirty="0"/>
              <a:t>achievement, not processes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6C037E-FD21-ED25-3626-041495B1B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20176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5E933-4AAE-A24F-1925-AB4034941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06121-042A-0A40-B8DA-23F3C1C59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5B06121-042A-0A40-B8DA-23F3C1C59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7758C3-2F7A-9F48-806B-1A051E4B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717758C3-2F7A-9F48-806B-1A051E4B9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3B2650-F85F-DF41-B07C-13E6D9B2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E3B2650-F85F-DF41-B07C-13E6D9B2E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2790D-ADDC-7245-B69F-8AF8ADA9D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772790D-ADDC-7245-B69F-8AF8ADA9D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0BA7A-71EE-EB46-96D0-604DA7C6E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AA0BA7A-71EE-EB46-96D0-604DA7C6E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4E559C-BB05-214C-A305-E2DCE926D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84E559C-BB05-214C-A305-E2DCE926D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918EA7-CA27-0140-A3BE-1AC54CEFB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A918EA7-CA27-0140-A3BE-1AC54CEFB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C909BF-256C-F94F-8B73-3C590ED23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DC909BF-256C-F94F-8B73-3C590ED23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A58A-053F-5C4F-80F3-F888D64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SARA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64120C-6109-4F42-A477-AA4633305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18916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89A2-33C0-0E4C-9127-FA64D7160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6B918-734F-D845-9507-8EDCA37D9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086B918-734F-D845-9507-8EDCA37D9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292B7-C4CF-4F42-88F0-A9C84FFB8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12292B7-C4CF-4F42-88F0-A9C84FFB8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324A7-0C76-1D43-923A-90A18D13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75324A7-0C76-1D43-923A-90A18D131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A00FD4-7A16-8F47-A14F-BB383CE32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3A00FD4-7A16-8F47-A14F-BB383CE32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D2912-66CF-A044-9E57-B8C7C9DFF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BBD2912-66CF-A044-9E57-B8C7C9DFF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C6314-F253-DF4C-9D72-6592E0E70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E6C6314-F253-DF4C-9D72-6592E0E70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60BC4-5453-9745-8C1D-D8B565A47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3D60BC4-5453-9745-8C1D-D8B565A47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5DE85-366C-A45E-C137-0EDDE320E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AABE-75F0-DF8C-E93E-45568A2A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accept poor-quality problem solving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F70245-A4AC-36BD-F65E-BFDF3C182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415859"/>
              </p:ext>
            </p:extLst>
          </p:nvPr>
        </p:nvGraphicFramePr>
        <p:xfrm>
          <a:off x="360363" y="1287463"/>
          <a:ext cx="8423275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914AA-14FA-86FF-B44D-2C1CB9EEC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5C68AA-DE67-1B43-8A27-B5A233A32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75C68AA-DE67-1B43-8A27-B5A233A32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22B25-E11B-C64E-96B9-01B8A7686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A022B25-E11B-C64E-96B9-01B8A7686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05023-FCE7-5141-8A85-8E42D087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6405023-FCE7-5141-8A85-8E42D0872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7EE61F-FED7-574B-A78E-E3B8F0EC8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57EE61F-FED7-574B-A78E-E3B8F0EC8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1E0AED-ADE3-0544-AA8B-82117A25B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BB1E0AED-ADE3-0544-AA8B-82117A25B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0FBE4B-DF59-C8D3-5117-55F31C9B7E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390" y="1174364"/>
            <a:ext cx="2794773" cy="2794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3232-5587-E41F-A34A-BAC014BB2168}"/>
              </a:ext>
            </a:extLst>
          </p:cNvPr>
          <p:cNvSpPr txBox="1">
            <a:spLocks/>
          </p:cNvSpPr>
          <p:nvPr/>
        </p:nvSpPr>
        <p:spPr>
          <a:xfrm>
            <a:off x="0" y="1468117"/>
            <a:ext cx="5888390" cy="2207267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 wrap="square" lIns="270000" tIns="270000" rIns="135000" bIns="270000" anchor="ctr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0" dirty="0"/>
              <a:t>Slides + links to resources</a:t>
            </a:r>
          </a:p>
          <a:p>
            <a:r>
              <a:rPr lang="en-US" sz="2400" dirty="0" err="1"/>
              <a:t>lesscrime.info</a:t>
            </a:r>
            <a:r>
              <a:rPr lang="en-US" sz="2400" dirty="0"/>
              <a:t>/talk/durham-pop-2025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dirty="0"/>
              <a:t>Get in touch</a:t>
            </a:r>
            <a:br>
              <a:rPr lang="en-US" sz="2400" dirty="0"/>
            </a:br>
            <a:r>
              <a:rPr lang="en-US" sz="2400" dirty="0" err="1"/>
              <a:t>matthew.ashby@ucl.ac.uk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3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7742-C5F8-A854-1D01-5BE69099D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E33F-410D-C957-1D24-BF05066EA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solving for (crime) prevention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B10DFE-F8AF-AD3F-6F61-C0F147495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30277-F37F-E78C-94A8-C469988AC549}"/>
              </a:ext>
            </a:extLst>
          </p:cNvPr>
          <p:cNvSpPr txBox="1">
            <a:spLocks/>
          </p:cNvSpPr>
          <p:nvPr/>
        </p:nvSpPr>
        <p:spPr>
          <a:xfrm>
            <a:off x="359999" y="4588448"/>
            <a:ext cx="7703999" cy="399601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4025" indent="-274638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66763" indent="-22860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8C8279"/>
                </a:solidFill>
              </a:rPr>
              <a:t>Image: </a:t>
            </a:r>
            <a:r>
              <a:rPr lang="en-GB" sz="1000" dirty="0">
                <a:solidFill>
                  <a:srgbClr val="8C82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00" dirty="0">
              <a:solidFill>
                <a:srgbClr val="8C8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B455-3F0F-D347-B412-58610D045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8949-3179-1D4F-BD85-799FC5E9E3E0}"/>
              </a:ext>
            </a:extLst>
          </p:cNvPr>
          <p:cNvSpPr txBox="1"/>
          <p:nvPr/>
        </p:nvSpPr>
        <p:spPr>
          <a:xfrm>
            <a:off x="359997" y="551397"/>
            <a:ext cx="788319" cy="1051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978F4-4282-D147-9173-C97860A035BA}"/>
              </a:ext>
            </a:extLst>
          </p:cNvPr>
          <p:cNvSpPr txBox="1"/>
          <p:nvPr/>
        </p:nvSpPr>
        <p:spPr>
          <a:xfrm>
            <a:off x="359996" y="1388334"/>
            <a:ext cx="788319" cy="1051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FF0A8-923B-5E42-B3E7-3931F66B6B14}"/>
              </a:ext>
            </a:extLst>
          </p:cNvPr>
          <p:cNvSpPr txBox="1"/>
          <p:nvPr/>
        </p:nvSpPr>
        <p:spPr>
          <a:xfrm>
            <a:off x="359996" y="2437931"/>
            <a:ext cx="788319" cy="1051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17E6B-9F02-B147-91DB-C269D55E44CC}"/>
              </a:ext>
            </a:extLst>
          </p:cNvPr>
          <p:cNvSpPr txBox="1"/>
          <p:nvPr/>
        </p:nvSpPr>
        <p:spPr>
          <a:xfrm>
            <a:off x="359995" y="3773016"/>
            <a:ext cx="788319" cy="1051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1AFEA-3EC4-C54C-BAEE-BBDC841E0F96}"/>
              </a:ext>
            </a:extLst>
          </p:cNvPr>
          <p:cNvSpPr txBox="1"/>
          <p:nvPr/>
        </p:nvSpPr>
        <p:spPr>
          <a:xfrm>
            <a:off x="1148315" y="551395"/>
            <a:ext cx="7635683" cy="1046389"/>
          </a:xfrm>
          <a:prstGeom prst="rect">
            <a:avLst/>
          </a:prstGeom>
          <a:noFill/>
        </p:spPr>
        <p:txBody>
          <a:bodyPr wrap="square" tIns="144000" rtlCol="0" anchor="t">
            <a:noAutofit/>
          </a:bodyPr>
          <a:lstStyle/>
          <a:p>
            <a:r>
              <a:rPr lang="en-US" sz="2400" dirty="0"/>
              <a:t>Fights on a high street on Friday and Saturday nights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562E1-469C-AE43-AC03-49CC34AB575D}"/>
              </a:ext>
            </a:extLst>
          </p:cNvPr>
          <p:cNvSpPr txBox="1"/>
          <p:nvPr/>
        </p:nvSpPr>
        <p:spPr>
          <a:xfrm>
            <a:off x="1148315" y="1385124"/>
            <a:ext cx="7635683" cy="1046389"/>
          </a:xfrm>
          <a:prstGeom prst="rect">
            <a:avLst/>
          </a:prstGeom>
          <a:noFill/>
        </p:spPr>
        <p:txBody>
          <a:bodyPr wrap="square" tIns="144000" rtlCol="0" anchor="t">
            <a:noAutofit/>
          </a:bodyPr>
          <a:lstStyle/>
          <a:p>
            <a:r>
              <a:rPr lang="en-US" sz="2400" dirty="0"/>
              <a:t>Fights start as disputes over taxis between people exiting two local nightclubs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0CBE0-7769-6347-A2B5-E7A5E98AABBB}"/>
              </a:ext>
            </a:extLst>
          </p:cNvPr>
          <p:cNvSpPr txBox="1"/>
          <p:nvPr/>
        </p:nvSpPr>
        <p:spPr>
          <a:xfrm>
            <a:off x="1148315" y="2445952"/>
            <a:ext cx="7635683" cy="1046389"/>
          </a:xfrm>
          <a:prstGeom prst="rect">
            <a:avLst/>
          </a:prstGeom>
          <a:noFill/>
        </p:spPr>
        <p:txBody>
          <a:bodyPr wrap="square" tIns="144000" rtlCol="0" anchor="t">
            <a:noAutofit/>
          </a:bodyPr>
          <a:lstStyle/>
          <a:p>
            <a:r>
              <a:rPr lang="en-US" sz="2400" dirty="0"/>
              <a:t>Short term: police patrols to intervene in disputes</a:t>
            </a:r>
          </a:p>
          <a:p>
            <a:r>
              <a:rPr lang="en-US" sz="2400" dirty="0"/>
              <a:t>Medium term: taxi marshals paid for by night clubs</a:t>
            </a:r>
          </a:p>
          <a:p>
            <a:r>
              <a:rPr lang="en-US" sz="2400" dirty="0"/>
              <a:t>Long term: separate taxi ranks for the two night clubs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72C24-C91D-3B44-B062-8D4841309FF3}"/>
              </a:ext>
            </a:extLst>
          </p:cNvPr>
          <p:cNvSpPr txBox="1"/>
          <p:nvPr/>
        </p:nvSpPr>
        <p:spPr>
          <a:xfrm>
            <a:off x="1148314" y="3776224"/>
            <a:ext cx="7635683" cy="1046389"/>
          </a:xfrm>
          <a:prstGeom prst="rect">
            <a:avLst/>
          </a:prstGeom>
          <a:noFill/>
        </p:spPr>
        <p:txBody>
          <a:bodyPr wrap="square" tIns="144000" rtlCol="0" anchor="t">
            <a:noAutofit/>
          </a:bodyPr>
          <a:lstStyle/>
          <a:p>
            <a:r>
              <a:rPr lang="en-US" sz="2400" dirty="0"/>
              <a:t>Monitoring of number of calls for fights and related crimes (e.g. assaults, affray) recorded</a:t>
            </a:r>
          </a:p>
        </p:txBody>
      </p:sp>
    </p:spTree>
    <p:extLst>
      <p:ext uri="{BB962C8B-B14F-4D97-AF65-F5344CB8AC3E}">
        <p14:creationId xmlns:p14="http://schemas.microsoft.com/office/powerpoint/2010/main" val="2529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D5EC-935D-4D4F-A43D-506F6240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i="1" dirty="0"/>
              <a:t>not</a:t>
            </a:r>
            <a:r>
              <a:rPr lang="en-US" dirty="0"/>
              <a:t> to do SARA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92858-417A-604F-ACC1-08E5118E9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0BEC8-96E2-A247-A2DE-127C316E9214}"/>
              </a:ext>
            </a:extLst>
          </p:cNvPr>
          <p:cNvGrpSpPr/>
          <p:nvPr/>
        </p:nvGrpSpPr>
        <p:grpSpPr>
          <a:xfrm>
            <a:off x="359997" y="1260000"/>
            <a:ext cx="8424001" cy="820800"/>
            <a:chOff x="359997" y="1260000"/>
            <a:chExt cx="8424001" cy="820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058EC9-2BF6-5D40-93B5-6AF606463559}"/>
                </a:ext>
              </a:extLst>
            </p:cNvPr>
            <p:cNvSpPr txBox="1"/>
            <p:nvPr/>
          </p:nvSpPr>
          <p:spPr>
            <a:xfrm>
              <a:off x="359997" y="1260001"/>
              <a:ext cx="2074859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noFill/>
                </a:rPr>
                <a:t>S A R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0F9664-1084-5448-9825-141F54D717DA}"/>
                </a:ext>
              </a:extLst>
            </p:cNvPr>
            <p:cNvSpPr txBox="1"/>
            <p:nvPr/>
          </p:nvSpPr>
          <p:spPr>
            <a:xfrm>
              <a:off x="2434856" y="1260000"/>
              <a:ext cx="6349142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Ignore the problem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31CF3-2B90-BF48-BB69-B3E8C11B0B1B}"/>
              </a:ext>
            </a:extLst>
          </p:cNvPr>
          <p:cNvGrpSpPr/>
          <p:nvPr/>
        </p:nvGrpSpPr>
        <p:grpSpPr>
          <a:xfrm>
            <a:off x="359997" y="2080798"/>
            <a:ext cx="8424001" cy="820800"/>
            <a:chOff x="359997" y="2080798"/>
            <a:chExt cx="8424001" cy="8208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A889E-B072-3E41-AABB-173D85A9DA8A}"/>
                </a:ext>
              </a:extLst>
            </p:cNvPr>
            <p:cNvSpPr txBox="1"/>
            <p:nvPr/>
          </p:nvSpPr>
          <p:spPr>
            <a:xfrm>
              <a:off x="359997" y="2080799"/>
              <a:ext cx="2074859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noFill/>
                </a:rPr>
                <a:t>S A 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</a:rPr>
                <a:t>R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noFill/>
                </a:rPr>
                <a:t> 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5CBA12-E107-8E46-B941-4F1AF4BA65C1}"/>
                </a:ext>
              </a:extLst>
            </p:cNvPr>
            <p:cNvSpPr txBox="1"/>
            <p:nvPr/>
          </p:nvSpPr>
          <p:spPr>
            <a:xfrm>
              <a:off x="2434856" y="2080798"/>
              <a:ext cx="6349142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Try to respond without defining </a:t>
              </a:r>
              <a:br>
                <a:rPr lang="en-US" sz="2400" dirty="0"/>
              </a:br>
              <a:r>
                <a:rPr lang="en-US" sz="2400" dirty="0"/>
                <a:t>or understanding the problem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15F318-9067-4F4E-BC33-FC5BF7E19AFE}"/>
              </a:ext>
            </a:extLst>
          </p:cNvPr>
          <p:cNvGrpSpPr/>
          <p:nvPr/>
        </p:nvGrpSpPr>
        <p:grpSpPr>
          <a:xfrm>
            <a:off x="359996" y="2924221"/>
            <a:ext cx="8424001" cy="820800"/>
            <a:chOff x="359996" y="2924221"/>
            <a:chExt cx="8424001" cy="8208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B5DA83-2EE0-4045-9663-69BE49750C77}"/>
                </a:ext>
              </a:extLst>
            </p:cNvPr>
            <p:cNvSpPr txBox="1"/>
            <p:nvPr/>
          </p:nvSpPr>
          <p:spPr>
            <a:xfrm>
              <a:off x="359996" y="2924222"/>
              <a:ext cx="2074859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</a:rPr>
                <a:t>S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noFill/>
                </a:rPr>
                <a:t> A 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</a:rPr>
                <a:t>R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noFill/>
                </a:rPr>
                <a:t> 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012C27-B28F-4A44-B0A0-C4F7A9CCE19A}"/>
                </a:ext>
              </a:extLst>
            </p:cNvPr>
            <p:cNvSpPr txBox="1"/>
            <p:nvPr/>
          </p:nvSpPr>
          <p:spPr>
            <a:xfrm>
              <a:off x="2434855" y="2924221"/>
              <a:ext cx="6349142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Define the problem, but don’t </a:t>
              </a:r>
              <a:br>
                <a:rPr lang="en-US" sz="2400" dirty="0"/>
              </a:br>
              <a:r>
                <a:rPr lang="en-US" sz="2400" dirty="0"/>
                <a:t>take time to understand it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9A4C63-1230-1D41-A864-E5AC133C4730}"/>
              </a:ext>
            </a:extLst>
          </p:cNvPr>
          <p:cNvGrpSpPr/>
          <p:nvPr/>
        </p:nvGrpSpPr>
        <p:grpSpPr>
          <a:xfrm>
            <a:off x="359996" y="3745018"/>
            <a:ext cx="8424001" cy="820800"/>
            <a:chOff x="359996" y="3745018"/>
            <a:chExt cx="8424001" cy="8208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E17EDF-4637-9B4C-BBD8-8B6B253DEC3F}"/>
                </a:ext>
              </a:extLst>
            </p:cNvPr>
            <p:cNvSpPr txBox="1"/>
            <p:nvPr/>
          </p:nvSpPr>
          <p:spPr>
            <a:xfrm>
              <a:off x="359996" y="3745019"/>
              <a:ext cx="2074859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</a:rPr>
                <a:t>S A R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noFill/>
                </a:rPr>
                <a:t> 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66FC37-7375-A944-B4D5-FCE939D33870}"/>
                </a:ext>
              </a:extLst>
            </p:cNvPr>
            <p:cNvSpPr txBox="1"/>
            <p:nvPr/>
          </p:nvSpPr>
          <p:spPr>
            <a:xfrm>
              <a:off x="2434855" y="3745018"/>
              <a:ext cx="6349142" cy="8207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Don’t assess whether or not</a:t>
              </a:r>
              <a:br>
                <a:rPr lang="en-US" sz="2400" dirty="0"/>
              </a:br>
              <a:r>
                <a:rPr lang="en-US" sz="2400" dirty="0"/>
                <a:t>the problem has been solved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5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F8CDB-0D72-FF41-7E6B-E4EEDF28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E8A4-521D-4DFC-B4EF-BFD62968E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Scanning</a:t>
            </a:r>
            <a:br>
              <a:rPr lang="en-GB" dirty="0"/>
            </a:br>
            <a:r>
              <a:rPr lang="en-GB" dirty="0"/>
              <a:t>define the problem</a:t>
            </a:r>
          </a:p>
        </p:txBody>
      </p:sp>
    </p:spTree>
    <p:extLst>
      <p:ext uri="{BB962C8B-B14F-4D97-AF65-F5344CB8AC3E}">
        <p14:creationId xmlns:p14="http://schemas.microsoft.com/office/powerpoint/2010/main" val="30508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44E3B-DAFF-FE4C-883F-10288B39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4" y="360000"/>
            <a:ext cx="5954232" cy="44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more </a:t>
            </a:r>
            <a:r>
              <a:rPr lang="en-US" b="1" dirty="0"/>
              <a:t>specific</a:t>
            </a:r>
            <a:r>
              <a:rPr lang="en-US" dirty="0"/>
              <a:t> the problem, the </a:t>
            </a:r>
            <a:r>
              <a:rPr lang="en-US" b="1" dirty="0"/>
              <a:t>easier</a:t>
            </a:r>
            <a:r>
              <a:rPr lang="en-US" dirty="0"/>
              <a:t> it will be to solve</a:t>
            </a:r>
          </a:p>
        </p:txBody>
      </p:sp>
    </p:spTree>
    <p:extLst>
      <p:ext uri="{BB962C8B-B14F-4D97-AF65-F5344CB8AC3E}">
        <p14:creationId xmlns:p14="http://schemas.microsoft.com/office/powerpoint/2010/main" val="27756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P 2019">
      <a:dk1>
        <a:srgbClr val="002855"/>
      </a:dk1>
      <a:lt1>
        <a:srgbClr val="FEFFFF"/>
      </a:lt1>
      <a:dk2>
        <a:srgbClr val="E03C30"/>
      </a:dk2>
      <a:lt2>
        <a:srgbClr val="002855"/>
      </a:lt2>
      <a:accent1>
        <a:srgbClr val="0097A9"/>
      </a:accent1>
      <a:accent2>
        <a:srgbClr val="BBC592"/>
      </a:accent2>
      <a:accent3>
        <a:srgbClr val="E03C30"/>
      </a:accent3>
      <a:accent4>
        <a:srgbClr val="8064A2"/>
      </a:accent4>
      <a:accent5>
        <a:srgbClr val="4BACC6"/>
      </a:accent5>
      <a:accent6>
        <a:srgbClr val="F79646"/>
      </a:accent6>
      <a:hlink>
        <a:srgbClr val="515151"/>
      </a:hlink>
      <a:folHlink>
        <a:srgbClr val="5151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SP 2019 template" id="{C3FAAFD7-8213-314F-8C63-115B094A8DF2}" vid="{2AEB09F6-965C-E44F-9B26-6119A409A4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11441</TotalTime>
  <Words>1410</Words>
  <Application>Microsoft Macintosh PowerPoint</Application>
  <PresentationFormat>On-screen Show (16:9)</PresentationFormat>
  <Paragraphs>270</Paragraphs>
  <Slides>52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Verdana</vt:lpstr>
      <vt:lpstr>Office Theme</vt:lpstr>
      <vt:lpstr>Problem solving for (crime) prevention</vt:lpstr>
      <vt:lpstr>PowerPoint Presentation</vt:lpstr>
      <vt:lpstr>My career in two pictures</vt:lpstr>
      <vt:lpstr>Effective problem solving</vt:lpstr>
      <vt:lpstr>The SARA process</vt:lpstr>
      <vt:lpstr>PowerPoint Presentation</vt:lpstr>
      <vt:lpstr>How not to do SARA</vt:lpstr>
      <vt:lpstr>Scanning define the problem</vt:lpstr>
      <vt:lpstr>PowerPoint Presentation</vt:lpstr>
      <vt:lpstr>PowerPoint Presentation</vt:lpstr>
      <vt:lpstr>The funnel approach</vt:lpstr>
      <vt:lpstr>PowerPoint Presentation</vt:lpstr>
      <vt:lpstr>PowerPoint Presentation</vt:lpstr>
      <vt:lpstr>Ask the CHEERS questions</vt:lpstr>
      <vt:lpstr>Analysis define the problem</vt:lpstr>
      <vt:lpstr>PowerPoint Presentation</vt:lpstr>
      <vt:lpstr>Analysis: think VOLTAGE</vt:lpstr>
      <vt:lpstr>Don’t rely just on crime data</vt:lpstr>
      <vt:lpstr>PowerPoint Presentation</vt:lpstr>
      <vt:lpstr>Hypothesis testing: why is the problem like it is?</vt:lpstr>
      <vt:lpstr>If OCGs are driving metal theft locally …</vt:lpstr>
      <vt:lpstr>PowerPoint Presentation</vt:lpstr>
      <vt:lpstr>PowerPoint Presentation</vt:lpstr>
      <vt:lpstr>Response take action to  solve the problem</vt:lpstr>
      <vt:lpstr>Respond ethically</vt:lpstr>
      <vt:lpstr>Use existing evidence College of Policing Crime Reduction Toolkit</vt:lpstr>
      <vt:lpstr>Use existing evidence Center for Problem-Oriented Policing</vt:lpstr>
      <vt:lpstr>Leverage concentrations of crime</vt:lpstr>
      <vt:lpstr>Make use of practical psychology</vt:lpstr>
      <vt:lpstr>Recognise changing situations works  better than trying to change people</vt:lpstr>
      <vt:lpstr>Find ways to change situations by …</vt:lpstr>
      <vt:lpstr>Increasing the (apparent) risk</vt:lpstr>
      <vt:lpstr>Have a short-term and a long-term response</vt:lpstr>
      <vt:lpstr>Recognise police alone typically  cannot deliver sustainable solutions</vt:lpstr>
      <vt:lpstr>Apply pressure if shifting/sharing  responsibility doesn’t work</vt:lpstr>
      <vt:lpstr>What has to happen for my plan to work?</vt:lpstr>
      <vt:lpstr>What has to happen for my plan to work?</vt:lpstr>
      <vt:lpstr>What might stop my plan from working?</vt:lpstr>
      <vt:lpstr>Assessment work out if the  problem is solved</vt:lpstr>
      <vt:lpstr>Why assess?</vt:lpstr>
      <vt:lpstr>What to assess?</vt:lpstr>
      <vt:lpstr>How to assess</vt:lpstr>
      <vt:lpstr>Assessing success is difficult, even for experts</vt:lpstr>
      <vt:lpstr>Beware regression to the mean</vt:lpstr>
      <vt:lpstr>Leading problem solving</vt:lpstr>
      <vt:lpstr>Lead on embedding problem solving</vt:lpstr>
      <vt:lpstr>Create a culture that drives problem solving</vt:lpstr>
      <vt:lpstr>Expect to have to overcome challenges</vt:lpstr>
      <vt:lpstr>Keep the focus on sustained  achievement, not processes</vt:lpstr>
      <vt:lpstr>Don’t accept poor-quality problem solving</vt:lpstr>
      <vt:lpstr>PowerPoint Presentation</vt:lpstr>
      <vt:lpstr>Problem solving for (crime) prevention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problem?</dc:title>
  <dc:creator>Ashby, Matthew</dc:creator>
  <cp:lastModifiedBy>Ashby, Matt</cp:lastModifiedBy>
  <cp:revision>45</cp:revision>
  <cp:lastPrinted>2019-11-15T15:58:04Z</cp:lastPrinted>
  <dcterms:created xsi:type="dcterms:W3CDTF">2019-10-24T17:51:33Z</dcterms:created>
  <dcterms:modified xsi:type="dcterms:W3CDTF">2025-10-12T20:29:32Z</dcterms:modified>
</cp:coreProperties>
</file>